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4" r:id="rId2"/>
    <p:sldId id="317" r:id="rId3"/>
    <p:sldId id="318" r:id="rId4"/>
    <p:sldId id="319" r:id="rId5"/>
    <p:sldId id="256" r:id="rId6"/>
    <p:sldId id="341" r:id="rId7"/>
    <p:sldId id="342" r:id="rId8"/>
    <p:sldId id="343" r:id="rId9"/>
    <p:sldId id="345" r:id="rId10"/>
    <p:sldId id="344" r:id="rId11"/>
    <p:sldId id="329" r:id="rId12"/>
    <p:sldId id="332" r:id="rId13"/>
    <p:sldId id="334" r:id="rId14"/>
    <p:sldId id="333" r:id="rId15"/>
    <p:sldId id="340" r:id="rId16"/>
    <p:sldId id="316" r:id="rId17"/>
    <p:sldId id="336" r:id="rId18"/>
    <p:sldId id="337" r:id="rId19"/>
    <p:sldId id="338" r:id="rId20"/>
    <p:sldId id="321" r:id="rId21"/>
    <p:sldId id="322" r:id="rId22"/>
    <p:sldId id="323" r:id="rId23"/>
    <p:sldId id="324" r:id="rId24"/>
    <p:sldId id="326" r:id="rId25"/>
    <p:sldId id="325" r:id="rId26"/>
    <p:sldId id="339" r:id="rId27"/>
    <p:sldId id="311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맑은 고딕 Semilight" panose="020B0502040204020203" pitchFamily="50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8" userDrawn="1">
          <p15:clr>
            <a:srgbClr val="A4A3A4"/>
          </p15:clr>
        </p15:guide>
        <p15:guide id="4" orient="horz" pos="119" userDrawn="1">
          <p15:clr>
            <a:srgbClr val="A4A3A4"/>
          </p15:clr>
        </p15:guide>
        <p15:guide id="5" pos="7582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085DC4"/>
    <a:srgbClr val="F2F2F2"/>
    <a:srgbClr val="203864"/>
    <a:srgbClr val="E7E6E6"/>
    <a:srgbClr val="F1F1F1"/>
    <a:srgbClr val="F7F7F7"/>
    <a:srgbClr val="FBFBF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0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48" y="288"/>
      </p:cViewPr>
      <p:guideLst>
        <p:guide orient="horz" pos="2160"/>
        <p:guide pos="3840"/>
        <p:guide pos="98"/>
        <p:guide orient="horz" pos="119"/>
        <p:guide pos="7582"/>
        <p:guide orient="horz" pos="4201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DCAC-A754-0DE8-8C01-25373F79C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BE0D2-67C0-151D-CA4F-FF482C651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DF2BE-8FAA-84D4-37B4-D470CB9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201B4-DC4B-B7D8-F775-59DF8250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DA006-36B0-D7FD-B70D-0C778895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6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9FABB-19C3-8C2F-B03F-34A1F84B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D7E5C-54DC-815E-68A0-1E63D4019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2D882-3F0C-D936-A64F-BC63CCE3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E1584-52AA-9B44-2685-B41379F5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AD081-66F5-4BF3-9ED2-E88139E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3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108-30DE-7803-310C-2C71B24EE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DADD1-91DD-8873-5214-CEE0DE55E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8BC22-C094-CDF4-E97B-8F2C97A3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83DB3-264E-20A2-C765-279F18BC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00A28E-5299-C120-6CD7-A15D3E1E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62F27-99B9-8B3C-3A57-6EBF2AA5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DB54D9-E597-1E52-687C-F652EA013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B2FA6-3CDB-4822-A948-26D7FE6C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DADF3-4FCD-684A-DCE6-21EF3512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1681B3-EA27-F802-BCDF-422087E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4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BBF23-5EDF-010E-7722-1533B554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1EF680-C2F6-C801-580C-ED8B4B4F9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D356D-A0D1-3AD3-F899-2CDC4560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A445D-1142-75C1-A4E3-CB9A9B5B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13137-627E-8ABE-4B06-116444FC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340CD-A106-2146-6343-D25BFD45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EC393-39F8-A3EB-B0DD-DC7ED3826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24364-936F-B27A-FDE3-FAC7469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C7248-6CA4-5654-444D-761ED35C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D31CD-A6E2-28FE-902D-616581A4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CEC7A5-CCDB-D653-CCC8-282A2647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8DFC0-0C74-66D1-DD00-7055D849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6F781-81D6-0C64-EDD2-3BCA4DB5C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73239-2538-FA76-016C-A0FF2A72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DE2F78-7912-DF97-1543-43486154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8CDC2C-A244-20F3-8FF6-F25E803BB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4DE42-F7A5-E0B4-DC77-477201B2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3C348E-778B-2A47-AA6B-23195F57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61839D-D7DF-8E72-2942-F9F1F7AA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3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1F02-8103-2E15-AA87-92621D79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41FCCC-534B-D81F-A99F-6C267733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D4E04-09AA-EEAC-176E-9851D00B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55F62-B963-F2A5-19F1-9DA934CF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31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00DD0F-5F2D-78D7-748E-69F2ABFB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977A74-8A1E-A404-FF72-768EBA97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B6DCF-676C-8681-E2B1-C84124E4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8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03EBD-24AF-3A06-9708-A8E24C95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6A1CE-B9AA-CC33-E2ED-39F11C39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80551-EC0B-FBBA-548F-8EA2CEEE7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4B497-F3DA-1F59-E25B-55A5D830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2274C-E2D7-4715-D7A1-38DB681D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1E3A6-0DBF-3A46-BFE4-B27154D0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2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385F-46AD-39B1-B872-B0E2C4BD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D5FF20-864F-F40A-DA37-3A71F7781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26D263-DCE5-F12B-C122-68BEA9E2D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DF1E4-01BB-676C-D735-AF6C720D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20933-6057-BF37-7324-F5E7E678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A669C-3951-2466-0D1F-FBD108FB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3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1FB556-CF27-5514-8D6D-51B5A6ED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A1E2-43D6-159C-CEEC-54BE636D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C7B76-D39B-7D76-0E9B-1AC9BE382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4C1C2-F80D-4621-91FD-EDD7DBE554BE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F7A17-78C7-E20A-9E6B-EF4A223AD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FFC1B-3264-AC89-571D-E7ECE2028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26.png"/><Relationship Id="rId3" Type="http://schemas.openxmlformats.org/officeDocument/2006/relationships/tags" Target="../tags/tag28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7.xml"/><Relationship Id="rId16" Type="http://schemas.openxmlformats.org/officeDocument/2006/relationships/image" Target="../media/image10.png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30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29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tags" Target="../tags/tag33.xml"/><Relationship Id="rId21" Type="http://schemas.openxmlformats.org/officeDocument/2006/relationships/image" Target="../media/image35.png"/><Relationship Id="rId7" Type="http://schemas.openxmlformats.org/officeDocument/2006/relationships/image" Target="../media/image1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tags" Target="../tags/tag32.xml"/><Relationship Id="rId16" Type="http://schemas.openxmlformats.org/officeDocument/2006/relationships/image" Target="../media/image32.png"/><Relationship Id="rId20" Type="http://schemas.openxmlformats.org/officeDocument/2006/relationships/image" Target="../media/image26.png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35.xml"/><Relationship Id="rId15" Type="http://schemas.openxmlformats.org/officeDocument/2006/relationships/image" Target="../media/image31.png"/><Relationship Id="rId10" Type="http://schemas.openxmlformats.org/officeDocument/2006/relationships/image" Target="../media/image4.png"/><Relationship Id="rId19" Type="http://schemas.openxmlformats.org/officeDocument/2006/relationships/image" Target="../media/image27.png"/><Relationship Id="rId4" Type="http://schemas.openxmlformats.org/officeDocument/2006/relationships/tags" Target="../tags/tag34.xml"/><Relationship Id="rId9" Type="http://schemas.openxmlformats.org/officeDocument/2006/relationships/image" Target="../media/image3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12" Type="http://schemas.openxmlformats.org/officeDocument/2006/relationships/image" Target="../media/image37.jp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6.png"/><Relationship Id="rId5" Type="http://schemas.openxmlformats.org/officeDocument/2006/relationships/tags" Target="../tags/tag40.xml"/><Relationship Id="rId10" Type="http://schemas.openxmlformats.org/officeDocument/2006/relationships/image" Target="../media/image5.png"/><Relationship Id="rId4" Type="http://schemas.openxmlformats.org/officeDocument/2006/relationships/tags" Target="../tags/tag39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38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45.xml"/><Relationship Id="rId10" Type="http://schemas.openxmlformats.org/officeDocument/2006/relationships/image" Target="../media/image4.png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.png"/><Relationship Id="rId3" Type="http://schemas.openxmlformats.org/officeDocument/2006/relationships/image" Target="../media/image41.PNG"/><Relationship Id="rId12" Type="http://schemas.openxmlformats.org/officeDocument/2006/relationships/image" Target="../media/image130.png"/><Relationship Id="rId17" Type="http://schemas.openxmlformats.org/officeDocument/2006/relationships/image" Target="../media/image42.png"/><Relationship Id="rId2" Type="http://schemas.openxmlformats.org/officeDocument/2006/relationships/image" Target="../media/image350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20.png"/><Relationship Id="rId15" Type="http://schemas.openxmlformats.org/officeDocument/2006/relationships/image" Target="../media/image4.png"/><Relationship Id="rId10" Type="http://schemas.openxmlformats.org/officeDocument/2006/relationships/image" Target="../media/image110.png"/><Relationship Id="rId4" Type="http://schemas.openxmlformats.org/officeDocument/2006/relationships/image" Target="../media/image1.png"/><Relationship Id="rId9" Type="http://schemas.openxmlformats.org/officeDocument/2006/relationships/image" Target="../media/image100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.png"/><Relationship Id="rId3" Type="http://schemas.openxmlformats.org/officeDocument/2006/relationships/tags" Target="../tags/tag48.xml"/><Relationship Id="rId7" Type="http://schemas.openxmlformats.org/officeDocument/2006/relationships/image" Target="../media/image44.png"/><Relationship Id="rId12" Type="http://schemas.openxmlformats.org/officeDocument/2006/relationships/image" Target="../media/image4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50.xml"/><Relationship Id="rId15" Type="http://schemas.openxmlformats.org/officeDocument/2006/relationships/image" Target="../media/image45.png"/><Relationship Id="rId10" Type="http://schemas.openxmlformats.org/officeDocument/2006/relationships/image" Target="../media/image2.png"/><Relationship Id="rId4" Type="http://schemas.openxmlformats.org/officeDocument/2006/relationships/tags" Target="../tags/tag49.xml"/><Relationship Id="rId9" Type="http://schemas.openxmlformats.org/officeDocument/2006/relationships/image" Target="../media/image42.png"/><Relationship Id="rId1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5" Type="http://schemas.openxmlformats.org/officeDocument/2006/relationships/tags" Target="../tags/tag10.xml"/><Relationship Id="rId10" Type="http://schemas.openxmlformats.org/officeDocument/2006/relationships/image" Target="../media/image5.png"/><Relationship Id="rId4" Type="http://schemas.openxmlformats.org/officeDocument/2006/relationships/tags" Target="../tags/tag9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6.PNG"/><Relationship Id="rId3" Type="http://schemas.openxmlformats.org/officeDocument/2006/relationships/tags" Target="../tags/tag13.xml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5" Type="http://schemas.openxmlformats.org/officeDocument/2006/relationships/tags" Target="../tags/tag15.xml"/><Relationship Id="rId1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tags" Target="../tags/tag14.xml"/><Relationship Id="rId9" Type="http://schemas.openxmlformats.org/officeDocument/2006/relationships/image" Target="../media/image4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0.png"/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12" Type="http://schemas.openxmlformats.org/officeDocument/2006/relationships/image" Target="../media/image1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5" Type="http://schemas.openxmlformats.org/officeDocument/2006/relationships/tags" Target="../tags/tag20.xml"/><Relationship Id="rId10" Type="http://schemas.openxmlformats.org/officeDocument/2006/relationships/image" Target="../media/image5.png"/><Relationship Id="rId4" Type="http://schemas.openxmlformats.org/officeDocument/2006/relationships/tags" Target="../tags/tag19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3.png"/><Relationship Id="rId3" Type="http://schemas.openxmlformats.org/officeDocument/2006/relationships/tags" Target="../tags/tag23.xml"/><Relationship Id="rId7" Type="http://schemas.openxmlformats.org/officeDocument/2006/relationships/image" Target="../media/image2.png"/><Relationship Id="rId12" Type="http://schemas.openxmlformats.org/officeDocument/2006/relationships/image" Target="../media/image2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25.xml"/><Relationship Id="rId15" Type="http://schemas.openxmlformats.org/officeDocument/2006/relationships/image" Target="../media/image25.png"/><Relationship Id="rId10" Type="http://schemas.openxmlformats.org/officeDocument/2006/relationships/image" Target="../media/image5.png"/><Relationship Id="rId4" Type="http://schemas.openxmlformats.org/officeDocument/2006/relationships/tags" Target="../tags/tag24.xml"/><Relationship Id="rId9" Type="http://schemas.openxmlformats.org/officeDocument/2006/relationships/image" Target="../media/image4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AE0E83-30A5-2E5D-90F1-954AEEF56BC2}"/>
              </a:ext>
            </a:extLst>
          </p:cNvPr>
          <p:cNvSpPr txBox="1"/>
          <p:nvPr/>
        </p:nvSpPr>
        <p:spPr>
          <a:xfrm>
            <a:off x="485601" y="1926157"/>
            <a:ext cx="61293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인가구생활 패턴 분석 서비스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E6559-9036-5446-7643-9084AC1EA1FE}"/>
              </a:ext>
            </a:extLst>
          </p:cNvPr>
          <p:cNvSpPr txBox="1"/>
          <p:nvPr/>
        </p:nvSpPr>
        <p:spPr>
          <a:xfrm>
            <a:off x="485600" y="2357044"/>
            <a:ext cx="57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1A48DC-8AC7-E86D-986E-417E25B7B9F5}"/>
              </a:ext>
            </a:extLst>
          </p:cNvPr>
          <p:cNvSpPr/>
          <p:nvPr/>
        </p:nvSpPr>
        <p:spPr>
          <a:xfrm>
            <a:off x="0" y="6523567"/>
            <a:ext cx="12192000" cy="14552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D9BA7-6B87-4610-3618-AF515B293B27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F3E2B-88FD-50D2-C86F-9009ED0F794D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F30F-19DB-D3F0-D4CD-6683E351A619}"/>
              </a:ext>
            </a:extLst>
          </p:cNvPr>
          <p:cNvSpPr txBox="1"/>
          <p:nvPr/>
        </p:nvSpPr>
        <p:spPr>
          <a:xfrm>
            <a:off x="485600" y="2726376"/>
            <a:ext cx="576665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49">
            <a:extLst>
              <a:ext uri="{FF2B5EF4-FFF2-40B4-BE49-F238E27FC236}">
                <a16:creationId xmlns:a16="http://schemas.microsoft.com/office/drawing/2014/main" id="{80056C32-654B-4850-32D5-4329281F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70341"/>
              </p:ext>
            </p:extLst>
          </p:nvPr>
        </p:nvGraphicFramePr>
        <p:xfrm>
          <a:off x="6819901" y="4723994"/>
          <a:ext cx="4749800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128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3665672">
                  <a:extLst>
                    <a:ext uri="{9D8B030D-6E8A-4147-A177-3AD203B41FA5}">
                      <a16:colId xmlns:a16="http://schemas.microsoft.com/office/drawing/2014/main" val="384152440"/>
                    </a:ext>
                  </a:extLst>
                </a:gridCol>
              </a:tblGrid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3618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Modify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5232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One_Team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김용헌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신유정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3096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62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43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14E3E9-8D6D-4EF0-2B7F-033B375764C3}"/>
              </a:ext>
            </a:extLst>
          </p:cNvPr>
          <p:cNvSpPr/>
          <p:nvPr/>
        </p:nvSpPr>
        <p:spPr>
          <a:xfrm>
            <a:off x="233892" y="1053571"/>
            <a:ext cx="8292170" cy="4535231"/>
          </a:xfrm>
          <a:prstGeom prst="rect">
            <a:avLst/>
          </a:prstGeom>
          <a:solidFill>
            <a:srgbClr val="085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086879"/>
              </p:ext>
            </p:extLst>
          </p:nvPr>
        </p:nvGraphicFramePr>
        <p:xfrm>
          <a:off x="8693098" y="618380"/>
          <a:ext cx="3263422" cy="7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내비게이션에 마우스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서브 메뉴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 다운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492A4-5A82-978B-B992-A36BC8FB322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133BC1-9B99-109E-E5EF-765D483A1EEB}"/>
              </a:ext>
            </a:extLst>
          </p:cNvPr>
          <p:cNvGrpSpPr/>
          <p:nvPr/>
        </p:nvGrpSpPr>
        <p:grpSpPr>
          <a:xfrm>
            <a:off x="621181" y="1244720"/>
            <a:ext cx="617068" cy="349639"/>
            <a:chOff x="1155196" y="1227788"/>
            <a:chExt cx="617068" cy="349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DED51-3C39-CCD7-7CA1-568E9B07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D97F26-2656-3A6A-92FA-484ADB15768F}"/>
                </a:ext>
              </a:extLst>
            </p:cNvPr>
            <p:cNvSpPr txBox="1"/>
            <p:nvPr/>
          </p:nvSpPr>
          <p:spPr>
            <a:xfrm>
              <a:off x="1155196" y="1232745"/>
              <a:ext cx="6170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44AF6AE-E69D-9BDA-E3A0-4C6C5DC9D1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1" y="2270934"/>
            <a:ext cx="1308142" cy="18647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335E90-402A-E603-C652-6B96D0B899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03" y="2437807"/>
            <a:ext cx="4163824" cy="6872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90BE71F-A510-3B4F-525B-6AA6AA19C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490">
            <a:off x="6515312" y="2040759"/>
            <a:ext cx="1586147" cy="83991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4637D6-8DE6-97BD-9420-DF05E38A6B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27" y="3583575"/>
            <a:ext cx="1387399" cy="10317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21FF03-B7AA-AF4A-6553-0839E379BD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52" y="3263894"/>
            <a:ext cx="2577525" cy="144126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AA51783-75FB-E7F4-48AE-B1D0DDE2902F}"/>
              </a:ext>
            </a:extLst>
          </p:cNvPr>
          <p:cNvGrpSpPr/>
          <p:nvPr/>
        </p:nvGrpSpPr>
        <p:grpSpPr>
          <a:xfrm>
            <a:off x="233889" y="4516922"/>
            <a:ext cx="8276662" cy="1505267"/>
            <a:chOff x="233889" y="4516922"/>
            <a:chExt cx="8276662" cy="1505267"/>
          </a:xfrm>
        </p:grpSpPr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6374D174-E8EB-15E1-C9F2-8DBA7B46E2D0}"/>
                </a:ext>
              </a:extLst>
            </p:cNvPr>
            <p:cNvSpPr/>
            <p:nvPr/>
          </p:nvSpPr>
          <p:spPr>
            <a:xfrm>
              <a:off x="233889" y="4521200"/>
              <a:ext cx="5741425" cy="15009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A47A678B-6FD0-C933-C57C-9E020544310F}"/>
                </a:ext>
              </a:extLst>
            </p:cNvPr>
            <p:cNvSpPr/>
            <p:nvPr/>
          </p:nvSpPr>
          <p:spPr>
            <a:xfrm flipH="1">
              <a:off x="2733360" y="4516922"/>
              <a:ext cx="5777191" cy="15009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AC23399-CBDC-C68E-B8A5-A63CFEF7E091}"/>
              </a:ext>
            </a:extLst>
          </p:cNvPr>
          <p:cNvGrpSpPr/>
          <p:nvPr/>
        </p:nvGrpSpPr>
        <p:grpSpPr>
          <a:xfrm>
            <a:off x="4135832" y="5017451"/>
            <a:ext cx="416984" cy="544117"/>
            <a:chOff x="4135832" y="5017451"/>
            <a:chExt cx="416984" cy="54411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BAE1C96-ECC1-0EAE-95CB-1F7CDD27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749" y="5270894"/>
              <a:ext cx="151151" cy="29067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5A78B5-931F-D3D4-4FFF-9353DBD5DF9A}"/>
                </a:ext>
              </a:extLst>
            </p:cNvPr>
            <p:cNvSpPr txBox="1"/>
            <p:nvPr/>
          </p:nvSpPr>
          <p:spPr>
            <a:xfrm>
              <a:off x="4135832" y="5017451"/>
              <a:ext cx="4169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600" dirty="0">
                  <a:solidFill>
                    <a:schemeClr val="bg1">
                      <a:alpha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스크롤</a:t>
              </a:r>
              <a:endParaRPr lang="en-US" altLang="ko-KR" sz="600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600" dirty="0">
                  <a:solidFill>
                    <a:schemeClr val="bg1">
                      <a:alpha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아래로</a:t>
              </a:r>
              <a:endParaRPr lang="en-US" altLang="ko-KR" sz="600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FE9545-2325-E77C-D7B7-FB3AADF4FFD2}"/>
              </a:ext>
            </a:extLst>
          </p:cNvPr>
          <p:cNvGrpSpPr/>
          <p:nvPr/>
        </p:nvGrpSpPr>
        <p:grpSpPr>
          <a:xfrm>
            <a:off x="229712" y="1772556"/>
            <a:ext cx="8387238" cy="934662"/>
            <a:chOff x="229712" y="1772556"/>
            <a:chExt cx="8387238" cy="934662"/>
          </a:xfrm>
          <a:solidFill>
            <a:srgbClr val="FFFFFF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38D181-5990-3BFE-310D-5139CBC0A63D}"/>
                </a:ext>
              </a:extLst>
            </p:cNvPr>
            <p:cNvSpPr/>
            <p:nvPr/>
          </p:nvSpPr>
          <p:spPr>
            <a:xfrm>
              <a:off x="229712" y="1772556"/>
              <a:ext cx="8387238" cy="934662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A82DD0-744F-A197-273B-171D2A588AAE}"/>
                </a:ext>
              </a:extLst>
            </p:cNvPr>
            <p:cNvSpPr txBox="1"/>
            <p:nvPr/>
          </p:nvSpPr>
          <p:spPr>
            <a:xfrm>
              <a:off x="2343625" y="1919198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주거지 분석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7976A-2F68-455E-3EF9-F239E84AC1A3}"/>
                </a:ext>
              </a:extLst>
            </p:cNvPr>
            <p:cNvSpPr txBox="1"/>
            <p:nvPr/>
          </p:nvSpPr>
          <p:spPr>
            <a:xfrm>
              <a:off x="2343625" y="2280026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주거지 추천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4177A6-B07A-A82D-0BD1-D1CDAD067EDF}"/>
                </a:ext>
              </a:extLst>
            </p:cNvPr>
            <p:cNvSpPr txBox="1"/>
            <p:nvPr/>
          </p:nvSpPr>
          <p:spPr>
            <a:xfrm>
              <a:off x="3578540" y="1919198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Sub Menu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D473A8-8FD9-D784-3F4B-F97ABE0B6C93}"/>
                </a:ext>
              </a:extLst>
            </p:cNvPr>
            <p:cNvSpPr txBox="1"/>
            <p:nvPr/>
          </p:nvSpPr>
          <p:spPr>
            <a:xfrm>
              <a:off x="3578540" y="2280026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Sub Menu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7455FF-B743-4BA2-FCB7-6EAB3165C0DE}"/>
                </a:ext>
              </a:extLst>
            </p:cNvPr>
            <p:cNvSpPr txBox="1"/>
            <p:nvPr/>
          </p:nvSpPr>
          <p:spPr>
            <a:xfrm>
              <a:off x="4747414" y="1919198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Sub Menu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CB1F61-1E4C-65E0-C85E-B73FF2945F37}"/>
                </a:ext>
              </a:extLst>
            </p:cNvPr>
            <p:cNvSpPr txBox="1"/>
            <p:nvPr/>
          </p:nvSpPr>
          <p:spPr>
            <a:xfrm>
              <a:off x="5881947" y="1919198"/>
              <a:ext cx="992930" cy="24622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Sub Menu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B92E11D-12B7-9209-493D-82982B250E02}"/>
              </a:ext>
            </a:extLst>
          </p:cNvPr>
          <p:cNvCxnSpPr>
            <a:cxnSpLocks/>
          </p:cNvCxnSpPr>
          <p:nvPr/>
        </p:nvCxnSpPr>
        <p:spPr>
          <a:xfrm>
            <a:off x="234792" y="1772556"/>
            <a:ext cx="8280839" cy="0"/>
          </a:xfrm>
          <a:prstGeom prst="line">
            <a:avLst/>
          </a:prstGeom>
          <a:effectLst>
            <a:outerShdw blurRad="12700" dist="12700" dir="5400000" algn="t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Scroll Thumb">
                <a:extLst>
                  <a:ext uri="{FF2B5EF4-FFF2-40B4-BE49-F238E27FC236}">
                    <a16:creationId xmlns:a16="http://schemas.microsoft.com/office/drawing/2014/main" id="{87636CDC-7668-D590-95ED-88EB11E5BA78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484135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B2BB8626-0F86-4A04-E6AC-189366970F1D}"/>
              </a:ext>
            </a:extLst>
          </p:cNvPr>
          <p:cNvSpPr/>
          <p:nvPr/>
        </p:nvSpPr>
        <p:spPr>
          <a:xfrm>
            <a:off x="2167681" y="1851609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E48CD1-C8FC-0B63-AB9C-E35DDA79FE8A}"/>
              </a:ext>
            </a:extLst>
          </p:cNvPr>
          <p:cNvGrpSpPr/>
          <p:nvPr/>
        </p:nvGrpSpPr>
        <p:grpSpPr>
          <a:xfrm>
            <a:off x="2696761" y="1346911"/>
            <a:ext cx="325583" cy="380067"/>
            <a:chOff x="4918296" y="3772340"/>
            <a:chExt cx="325583" cy="38006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79598C8-EC53-3190-DFB1-64C629C10C4E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5ADD564-DBE6-C891-C701-7554580D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768753"/>
              </p:ext>
            </p:extLst>
          </p:nvPr>
        </p:nvGraphicFramePr>
        <p:xfrm>
          <a:off x="8693098" y="618380"/>
          <a:ext cx="3263422" cy="204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주거지 분석 페이지 기본 화면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중구 버튼 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페이지 경로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349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분석할 항목 버튼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39287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분석할 지역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67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분석하기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422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133BC1-9B99-109E-E5EF-765D483A1EEB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DED51-3C39-CCD7-7CA1-568E9B07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D97F26-2656-3A6A-92FA-484ADB15768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분석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41FB994-04AF-8313-F109-08805F30DFA5}"/>
              </a:ext>
            </a:extLst>
          </p:cNvPr>
          <p:cNvGrpSpPr/>
          <p:nvPr/>
        </p:nvGrpSpPr>
        <p:grpSpPr>
          <a:xfrm>
            <a:off x="2549026" y="2972261"/>
            <a:ext cx="3491376" cy="2871938"/>
            <a:chOff x="2549026" y="2972261"/>
            <a:chExt cx="3491376" cy="287193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E61E02F-D2E3-71B4-9D49-1C543CE7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046A2A9-67ED-B0CE-A5D8-224BF9B196F8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E1E9474-949F-112F-7F3F-9F08C6468ADA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32A02CA-F446-9507-862D-E0438859B5FB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D3D0AC6-B72C-D62D-2CD6-575F103EAB94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5C35C9-61DB-784C-078D-4521519F5CC2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0AACE82-3AE1-A606-D4B7-5BC04DD31B8D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C8129B3-6250-3E7F-4B93-F67BF16B3CB6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C5E956-38FD-0C6D-4A58-B28289484B32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9E1C1F-BB52-DD62-AAAB-4CAE2A662CE0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0BF37CD-E92D-EE96-5282-327E84A9D110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946EB41-885F-DBF9-6C84-C7EA6B87FB27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16879FB-EDB4-8F42-1EE4-448C40DABD8D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64A7D5E-0D63-994D-86A6-B3705146D54A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F72AAB4-9161-0744-3BAE-0BA192DC3845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0D598EB-66E1-9EC9-B9BE-41F0D538333A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650C8F-8667-5A61-8A8F-FE49298EB03A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BC65C92-10C8-A867-1B58-D03FC38177B9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A01404C-0A5B-3E93-1FE6-638ACEFF10C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B9D48BB-4096-F4AB-1218-091883A76B37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ADEF36B-489F-DD72-0C8C-2860FA5739EE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BC3D965-1DFB-46F3-459B-28C15EB2D922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E46F245-33E7-FC3A-5829-BBE6ACE47941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F81FF30-1364-A1B3-6A2F-2AA538EBE0FF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E408526-38CD-BC2B-7780-DB225C57C1DC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9BBB531-F96C-A6CA-1EB8-615351C2BB25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050B5F-8D0E-1C71-63CE-94B07CBC1E7F}"/>
              </a:ext>
            </a:extLst>
          </p:cNvPr>
          <p:cNvSpPr/>
          <p:nvPr/>
        </p:nvSpPr>
        <p:spPr>
          <a:xfrm>
            <a:off x="3887852" y="6018594"/>
            <a:ext cx="1249182" cy="230832"/>
          </a:xfrm>
          <a:prstGeom prst="roundRect">
            <a:avLst>
              <a:gd name="adj" fmla="val 26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7C3E6CC-C13A-E8EC-3D1A-EF5F6D736805}"/>
              </a:ext>
            </a:extLst>
          </p:cNvPr>
          <p:cNvSpPr txBox="1"/>
          <p:nvPr/>
        </p:nvSpPr>
        <p:spPr>
          <a:xfrm>
            <a:off x="1524000" y="2837032"/>
            <a:ext cx="143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617509" y="2708934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9FC623-191A-43F7-CAD1-CA4C08A3C729}"/>
              </a:ext>
            </a:extLst>
          </p:cNvPr>
          <p:cNvSpPr/>
          <p:nvPr/>
        </p:nvSpPr>
        <p:spPr>
          <a:xfrm>
            <a:off x="1386075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4D2F4F-1ECE-62E0-A5AA-C6B459618627}"/>
              </a:ext>
            </a:extLst>
          </p:cNvPr>
          <p:cNvSpPr/>
          <p:nvPr/>
        </p:nvSpPr>
        <p:spPr>
          <a:xfrm>
            <a:off x="2442576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382149-1221-D3BD-850A-3BE9AFF4D5B2}"/>
              </a:ext>
            </a:extLst>
          </p:cNvPr>
          <p:cNvSpPr/>
          <p:nvPr/>
        </p:nvSpPr>
        <p:spPr>
          <a:xfrm>
            <a:off x="3500648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411059-A978-5432-1D1D-B3035BAEB370}"/>
              </a:ext>
            </a:extLst>
          </p:cNvPr>
          <p:cNvSpPr/>
          <p:nvPr/>
        </p:nvSpPr>
        <p:spPr>
          <a:xfrm>
            <a:off x="455495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B29661-A1A0-FDD0-2C76-A07FAC3DA3BA}"/>
              </a:ext>
            </a:extLst>
          </p:cNvPr>
          <p:cNvSpPr/>
          <p:nvPr/>
        </p:nvSpPr>
        <p:spPr>
          <a:xfrm>
            <a:off x="561403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E3116-53A1-02C4-E92D-0E08594CAFB3}"/>
              </a:ext>
            </a:extLst>
          </p:cNvPr>
          <p:cNvSpPr/>
          <p:nvPr/>
        </p:nvSpPr>
        <p:spPr>
          <a:xfrm>
            <a:off x="667179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02C33D-31A8-0EBD-7247-C90F0E2510AC}"/>
              </a:ext>
            </a:extLst>
          </p:cNvPr>
          <p:cNvGrpSpPr/>
          <p:nvPr/>
        </p:nvGrpSpPr>
        <p:grpSpPr>
          <a:xfrm>
            <a:off x="1699666" y="2156438"/>
            <a:ext cx="426317" cy="312902"/>
            <a:chOff x="1604548" y="2137545"/>
            <a:chExt cx="426317" cy="31290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FD1586D-402F-E1BA-5FFC-01D452DD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681" y="2137545"/>
              <a:ext cx="131737" cy="2661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D3D3114-298C-C4F6-0B27-34039FA6F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548" y="2184285"/>
              <a:ext cx="131737" cy="26616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2CD8C5C-FB27-DBFB-5342-BC7291D9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128" y="2184285"/>
              <a:ext cx="131737" cy="266162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21B657F-C2E5-2A94-29E0-C3AABE9467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7" y="2118927"/>
            <a:ext cx="364264" cy="364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D02E45-895F-0BBB-344C-227C35B987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62" y="2119047"/>
            <a:ext cx="179388" cy="3562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ABA3F2-6934-8A50-07AB-ACDB762806FC}"/>
              </a:ext>
            </a:extLst>
          </p:cNvPr>
          <p:cNvSpPr txBox="1"/>
          <p:nvPr/>
        </p:nvSpPr>
        <p:spPr>
          <a:xfrm>
            <a:off x="243995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아파트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74CC43-CD27-6DF2-7012-B26B6F235574}"/>
              </a:ext>
            </a:extLst>
          </p:cNvPr>
          <p:cNvSpPr txBox="1"/>
          <p:nvPr/>
        </p:nvSpPr>
        <p:spPr>
          <a:xfrm>
            <a:off x="350269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오피스텔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08C4003-9511-737C-8170-541AC91B41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4" y="2101993"/>
            <a:ext cx="324501" cy="3689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52208C-45B9-E8E5-F68D-FDF6F03C15E5}"/>
              </a:ext>
            </a:extLst>
          </p:cNvPr>
          <p:cNvSpPr txBox="1"/>
          <p:nvPr/>
        </p:nvSpPr>
        <p:spPr>
          <a:xfrm>
            <a:off x="4556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연립다세대</a:t>
            </a:r>
            <a:endParaRPr lang="ko-KR" altLang="en-US" sz="9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33FC82D-0894-1A4A-0B14-D302CC6F1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85" y="2132199"/>
            <a:ext cx="368116" cy="3364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CDF0FD-FE5C-DC67-94A9-5F6671BB61CB}"/>
              </a:ext>
            </a:extLst>
          </p:cNvPr>
          <p:cNvSpPr txBox="1"/>
          <p:nvPr/>
        </p:nvSpPr>
        <p:spPr>
          <a:xfrm>
            <a:off x="561699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편의시설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E3C980-E3F2-8492-BFE5-5EA9DA8476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24" y="2107179"/>
            <a:ext cx="368116" cy="3681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3BD54D-6AEC-870C-D796-5F82E9C69C7F}"/>
              </a:ext>
            </a:extLst>
          </p:cNvPr>
          <p:cNvSpPr txBox="1"/>
          <p:nvPr/>
        </p:nvSpPr>
        <p:spPr>
          <a:xfrm>
            <a:off x="667661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대중교통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6C1CE-21AD-0832-96F5-4DA92E0BF0AE}"/>
              </a:ext>
            </a:extLst>
          </p:cNvPr>
          <p:cNvSpPr txBox="1"/>
          <p:nvPr/>
        </p:nvSpPr>
        <p:spPr>
          <a:xfrm>
            <a:off x="1383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인구 밀집도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F60030-500A-0FF0-F700-FAAAC3AEB65C}"/>
              </a:ext>
            </a:extLst>
          </p:cNvPr>
          <p:cNvSpPr txBox="1"/>
          <p:nvPr/>
        </p:nvSpPr>
        <p:spPr>
          <a:xfrm>
            <a:off x="3887852" y="6026288"/>
            <a:ext cx="1249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분석하기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9D7A1BE-083E-A55A-1CFC-40607BCB58C6}"/>
              </a:ext>
            </a:extLst>
          </p:cNvPr>
          <p:cNvSpPr/>
          <p:nvPr/>
        </p:nvSpPr>
        <p:spPr>
          <a:xfrm>
            <a:off x="6837812" y="161595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23109FC-D07F-DA3E-A104-A810AFB946A5}"/>
              </a:ext>
            </a:extLst>
          </p:cNvPr>
          <p:cNvSpPr/>
          <p:nvPr/>
        </p:nvSpPr>
        <p:spPr>
          <a:xfrm>
            <a:off x="1001363" y="203561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ACFFD5D-8DB4-6399-46CA-E3381BCEF4D6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BE5809-57DB-88F3-B1B1-80DECE739AE0}"/>
              </a:ext>
            </a:extLst>
          </p:cNvPr>
          <p:cNvSpPr/>
          <p:nvPr/>
        </p:nvSpPr>
        <p:spPr>
          <a:xfrm>
            <a:off x="1001363" y="2815499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0D72650-81E2-6884-3438-AADC8C67B737}"/>
              </a:ext>
            </a:extLst>
          </p:cNvPr>
          <p:cNvSpPr/>
          <p:nvPr/>
        </p:nvSpPr>
        <p:spPr>
          <a:xfrm>
            <a:off x="3641805" y="580355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26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2"/>
            <a:ext cx="7965869" cy="4467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341483"/>
              </p:ext>
            </p:extLst>
          </p:nvPr>
        </p:nvGraphicFramePr>
        <p:xfrm>
          <a:off x="8693098" y="618380"/>
          <a:ext cx="3263422" cy="1823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분석할 지역 버튼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선택된 자치구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1737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분석할 항목 버튼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 밀집도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12114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분석할 항목 선택 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분석하기 버튼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1929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133BC1-9B99-109E-E5EF-765D483A1EEB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DED51-3C39-CCD7-7CA1-568E9B07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D97F26-2656-3A6A-92FA-484ADB15768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분석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41FB994-04AF-8313-F109-08805F30DFA5}"/>
              </a:ext>
            </a:extLst>
          </p:cNvPr>
          <p:cNvGrpSpPr/>
          <p:nvPr/>
        </p:nvGrpSpPr>
        <p:grpSpPr>
          <a:xfrm>
            <a:off x="2549026" y="2972261"/>
            <a:ext cx="3491376" cy="2871938"/>
            <a:chOff x="2549026" y="2972261"/>
            <a:chExt cx="3491376" cy="287193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E61E02F-D2E3-71B4-9D49-1C543CE7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046A2A9-67ED-B0CE-A5D8-224BF9B196F8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E1E9474-949F-112F-7F3F-9F08C6468ADA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32A02CA-F446-9507-862D-E0438859B5FB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D3D0AC6-B72C-D62D-2CD6-575F103EAB94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5C35C9-61DB-784C-078D-4521519F5CC2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0AACE82-3AE1-A606-D4B7-5BC04DD31B8D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C8129B3-6250-3E7F-4B93-F67BF16B3CB6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C5E956-38FD-0C6D-4A58-B28289484B32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9E1C1F-BB52-DD62-AAAB-4CAE2A662CE0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0BF37CD-E92D-EE96-5282-327E84A9D110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946EB41-885F-DBF9-6C84-C7EA6B87FB27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16879FB-EDB4-8F42-1EE4-448C40DABD8D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64A7D5E-0D63-994D-86A6-B3705146D54A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F72AAB4-9161-0744-3BAE-0BA192DC3845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0D598EB-66E1-9EC9-B9BE-41F0D538333A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650C8F-8667-5A61-8A8F-FE49298EB03A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BC65C92-10C8-A867-1B58-D03FC38177B9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A01404C-0A5B-3E93-1FE6-638ACEFF10C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B9D48BB-4096-F4AB-1218-091883A76B37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ADEF36B-489F-DD72-0C8C-2860FA5739EE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BC3D965-1DFB-46F3-459B-28C15EB2D922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E46F245-33E7-FC3A-5829-BBE6ACE47941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F81FF30-1364-A1B3-6A2F-2AA538EBE0FF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E408526-38CD-BC2B-7780-DB225C57C1DC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9BBB531-F96C-A6CA-1EB8-615351C2BB25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17B151-ED8D-06F0-2DBE-04481F75E76F}"/>
              </a:ext>
            </a:extLst>
          </p:cNvPr>
          <p:cNvGrpSpPr/>
          <p:nvPr/>
        </p:nvGrpSpPr>
        <p:grpSpPr>
          <a:xfrm>
            <a:off x="3887852" y="6018594"/>
            <a:ext cx="1249182" cy="230832"/>
            <a:chOff x="369505" y="4753130"/>
            <a:chExt cx="1249182" cy="230832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D9050B5F-8D0E-1C71-63CE-94B07CBC1E7F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8CA020B-B07D-C51D-6A21-55D78F19F6EE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분석하기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C3E6CC-C13A-E8EC-3D1A-EF5F6D736805}"/>
              </a:ext>
            </a:extLst>
          </p:cNvPr>
          <p:cNvSpPr txBox="1"/>
          <p:nvPr/>
        </p:nvSpPr>
        <p:spPr>
          <a:xfrm>
            <a:off x="1524000" y="2837032"/>
            <a:ext cx="1543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마포구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617509" y="2708934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2B8B568-2D0D-89D0-3694-B00208750355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4A3E467-7E71-7BE2-3728-B4E113959647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DD18888-ED75-51DA-9523-CE52B0B295E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A201739-77DC-DDDC-AC0F-5E2FE86B2B81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B7488FE-DD5A-081C-3FAE-DFF50E6E0D91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631B258-83AE-4076-5364-84E4DB07F27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5419F11-AD86-71CA-7B8E-603B3001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FC720F9-D38B-4D2A-CACE-BCDE9844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9F31495-D1C1-D78D-BF5D-4D33A317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A6E7291-D81F-DB93-4940-766762BB5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D1DD454-FFA1-6A12-E8D7-7F6B977324DA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4D9F189-A846-E35E-383B-3B63120D9AC3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D9517EB-ECE7-92ED-76C3-BADF520983A2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CB4F3B6-6D23-0F4B-2CF8-46F1122AE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8BB33-3792-ABF3-B52F-289D9974F287}"/>
              </a:ext>
            </a:extLst>
          </p:cNvPr>
          <p:cNvSpPr/>
          <p:nvPr/>
        </p:nvSpPr>
        <p:spPr>
          <a:xfrm>
            <a:off x="1386075" y="1992833"/>
            <a:ext cx="1058179" cy="715462"/>
          </a:xfrm>
          <a:prstGeom prst="rect">
            <a:avLst/>
          </a:prstGeom>
          <a:solidFill>
            <a:srgbClr val="F2F2F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B5800E-F302-9F52-7BE1-118A12960FE9}"/>
              </a:ext>
            </a:extLst>
          </p:cNvPr>
          <p:cNvSpPr/>
          <p:nvPr/>
        </p:nvSpPr>
        <p:spPr>
          <a:xfrm>
            <a:off x="2442576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03039-6F81-260A-B415-5E13345AB805}"/>
              </a:ext>
            </a:extLst>
          </p:cNvPr>
          <p:cNvSpPr/>
          <p:nvPr/>
        </p:nvSpPr>
        <p:spPr>
          <a:xfrm>
            <a:off x="3500648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BD2E76-7C37-EF9F-D73F-B281409F595F}"/>
              </a:ext>
            </a:extLst>
          </p:cNvPr>
          <p:cNvSpPr/>
          <p:nvPr/>
        </p:nvSpPr>
        <p:spPr>
          <a:xfrm>
            <a:off x="455495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47A019-F019-0867-79A3-9F7B3968ACBF}"/>
              </a:ext>
            </a:extLst>
          </p:cNvPr>
          <p:cNvSpPr/>
          <p:nvPr/>
        </p:nvSpPr>
        <p:spPr>
          <a:xfrm>
            <a:off x="561403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675770-F2C8-64D6-44CA-A82709A3484D}"/>
              </a:ext>
            </a:extLst>
          </p:cNvPr>
          <p:cNvSpPr/>
          <p:nvPr/>
        </p:nvSpPr>
        <p:spPr>
          <a:xfrm>
            <a:off x="667179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44F41B-A33F-2CF2-0B21-23DA9285C9F6}"/>
              </a:ext>
            </a:extLst>
          </p:cNvPr>
          <p:cNvGrpSpPr/>
          <p:nvPr/>
        </p:nvGrpSpPr>
        <p:grpSpPr>
          <a:xfrm>
            <a:off x="1699666" y="2156438"/>
            <a:ext cx="426317" cy="312902"/>
            <a:chOff x="1604548" y="2137545"/>
            <a:chExt cx="426317" cy="31290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752F688-D6F4-714F-C131-78951430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681" y="2137545"/>
              <a:ext cx="131737" cy="26616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F60DB4B-0172-0645-7693-EF4CFB20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548" y="2184285"/>
              <a:ext cx="131737" cy="26616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BB7628C-5464-8ABC-780C-6E27ED73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128" y="2184285"/>
              <a:ext cx="131737" cy="266162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9D0AEB7E-C797-D06E-BFBB-55E9FC2B4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7" y="2118927"/>
            <a:ext cx="364264" cy="36426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F88259C-2EEA-A516-8CD8-2A2B7CAD6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62" y="2119047"/>
            <a:ext cx="179388" cy="35624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9974F8F-D063-0333-A534-AF8738AB4ED1}"/>
              </a:ext>
            </a:extLst>
          </p:cNvPr>
          <p:cNvSpPr txBox="1"/>
          <p:nvPr/>
        </p:nvSpPr>
        <p:spPr>
          <a:xfrm>
            <a:off x="243995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아파트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482D84-320C-70BB-3D9F-510456F76767}"/>
              </a:ext>
            </a:extLst>
          </p:cNvPr>
          <p:cNvSpPr txBox="1"/>
          <p:nvPr/>
        </p:nvSpPr>
        <p:spPr>
          <a:xfrm>
            <a:off x="350269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오피스텔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7804B43-2144-4656-CB19-79230FAFEE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4" y="2101993"/>
            <a:ext cx="324501" cy="36899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C4ED032-A4BD-21FD-3CA4-11CD8A1CE4C6}"/>
              </a:ext>
            </a:extLst>
          </p:cNvPr>
          <p:cNvSpPr txBox="1"/>
          <p:nvPr/>
        </p:nvSpPr>
        <p:spPr>
          <a:xfrm>
            <a:off x="4556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연립다세대</a:t>
            </a:r>
            <a:endParaRPr lang="ko-KR" altLang="en-US" sz="9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57E917-D1F8-3F85-95B4-C3681F706A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85" y="2132199"/>
            <a:ext cx="368116" cy="33648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82D8B944-8F7C-52B5-F3A6-A19B67A206D2}"/>
              </a:ext>
            </a:extLst>
          </p:cNvPr>
          <p:cNvSpPr txBox="1"/>
          <p:nvPr/>
        </p:nvSpPr>
        <p:spPr>
          <a:xfrm>
            <a:off x="561699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편의시설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B93B119E-B8C7-347A-4072-7E881767E1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24" y="2107179"/>
            <a:ext cx="368116" cy="36811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FBCA0DC-D968-1F8E-DE48-124DCFBCB1EB}"/>
              </a:ext>
            </a:extLst>
          </p:cNvPr>
          <p:cNvSpPr txBox="1"/>
          <p:nvPr/>
        </p:nvSpPr>
        <p:spPr>
          <a:xfrm>
            <a:off x="667661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대중교통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A8D0D1E-05AF-9651-ED38-AD21A6A93D9B}"/>
              </a:ext>
            </a:extLst>
          </p:cNvPr>
          <p:cNvGrpSpPr/>
          <p:nvPr/>
        </p:nvGrpSpPr>
        <p:grpSpPr>
          <a:xfrm>
            <a:off x="1699665" y="2156608"/>
            <a:ext cx="424715" cy="315252"/>
            <a:chOff x="1551839" y="2156608"/>
            <a:chExt cx="424715" cy="315252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E690EC53-DFAB-9C65-BBF1-CFC6EDCD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51839" y="2205698"/>
              <a:ext cx="131737" cy="266162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B5512699-DB52-9F30-3A13-3E32E1E6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97973" y="2156608"/>
              <a:ext cx="131737" cy="266162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7633B3E0-9340-5816-FCB3-B1C22BAAA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4817" y="2205698"/>
              <a:ext cx="131737" cy="26616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26D4A34-F582-8035-2B7A-52DDB085A8BE}"/>
              </a:ext>
            </a:extLst>
          </p:cNvPr>
          <p:cNvSpPr txBox="1"/>
          <p:nvPr/>
        </p:nvSpPr>
        <p:spPr>
          <a:xfrm>
            <a:off x="1383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B0F0"/>
                </a:solidFill>
              </a:rPr>
              <a:t>인구 밀집도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86B14E3-DC47-487A-73BF-24822814C20F}"/>
              </a:ext>
            </a:extLst>
          </p:cNvPr>
          <p:cNvSpPr/>
          <p:nvPr/>
        </p:nvSpPr>
        <p:spPr>
          <a:xfrm>
            <a:off x="2307376" y="267204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BEE5321-50C4-E47E-4C80-5C8864B14BBC}"/>
              </a:ext>
            </a:extLst>
          </p:cNvPr>
          <p:cNvSpPr/>
          <p:nvPr/>
        </p:nvSpPr>
        <p:spPr>
          <a:xfrm>
            <a:off x="3185624" y="409755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7705F46-0D1A-33C4-28BF-7753AAD20E24}"/>
              </a:ext>
            </a:extLst>
          </p:cNvPr>
          <p:cNvSpPr/>
          <p:nvPr/>
        </p:nvSpPr>
        <p:spPr>
          <a:xfrm>
            <a:off x="1383714" y="215643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F5E2EF-6668-E64F-4467-6BD9CC110F2E}"/>
              </a:ext>
            </a:extLst>
          </p:cNvPr>
          <p:cNvSpPr/>
          <p:nvPr/>
        </p:nvSpPr>
        <p:spPr>
          <a:xfrm>
            <a:off x="3641805" y="580355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1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864532"/>
              </p:ext>
            </p:extLst>
          </p:nvPr>
        </p:nvGraphicFramePr>
        <p:xfrm>
          <a:off x="8693098" y="618380"/>
          <a:ext cx="3263422" cy="7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분석하기 버튼 클릭 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하단에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133BC1-9B99-109E-E5EF-765D483A1EEB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DED51-3C39-CCD7-7CA1-568E9B07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D97F26-2656-3A6A-92FA-484ADB15768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7B5D5-F49C-C15C-62F9-21B5E3322646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분석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9B8C9-2D47-44B2-DCEC-3964720E144D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2E5CD87-9489-BBF3-FB96-380E26834DAE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3C8665-81AB-6C9F-E09A-DF84C251EF62}"/>
              </a:ext>
            </a:extLst>
          </p:cNvPr>
          <p:cNvSpPr/>
          <p:nvPr/>
        </p:nvSpPr>
        <p:spPr>
          <a:xfrm>
            <a:off x="617509" y="1993471"/>
            <a:ext cx="7965869" cy="45987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17B151-ED8D-06F0-2DBE-04481F75E76F}"/>
              </a:ext>
            </a:extLst>
          </p:cNvPr>
          <p:cNvGrpSpPr/>
          <p:nvPr/>
        </p:nvGrpSpPr>
        <p:grpSpPr>
          <a:xfrm>
            <a:off x="3887852" y="6018594"/>
            <a:ext cx="1249182" cy="230832"/>
            <a:chOff x="369505" y="4753130"/>
            <a:chExt cx="1249182" cy="230832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D9050B5F-8D0E-1C71-63CE-94B07CBC1E7F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8CA020B-B07D-C51D-6A21-55D78F19F6EE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분석하기</a:t>
              </a: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617509" y="2708934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2B8B568-2D0D-89D0-3694-B00208750355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4A3E467-7E71-7BE2-3728-B4E113959647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DD18888-ED75-51DA-9523-CE52B0B295E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A201739-77DC-DDDC-AC0F-5E2FE86B2B81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B7488FE-DD5A-081C-3FAE-DFF50E6E0D91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631B258-83AE-4076-5364-84E4DB07F27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5419F11-AD86-71CA-7B8E-603B3001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FC720F9-D38B-4D2A-CACE-BCDE9844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9F31495-D1C1-D78D-BF5D-4D33A317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A6E7291-D81F-DB93-4940-766762BB5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D1DD454-FFA1-6A12-E8D7-7F6B977324DA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4D9F189-A846-E35E-383B-3B63120D9AC3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D9517EB-ECE7-92ED-76C3-BADF520983A2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CB4F3B6-6D23-0F4B-2CF8-46F1122AE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30E507-5592-5BCB-E107-4F69EE6CC888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15" name="Scrollbar">
              <a:extLst>
                <a:ext uri="{FF2B5EF4-FFF2-40B4-BE49-F238E27FC236}">
                  <a16:creationId xmlns:a16="http://schemas.microsoft.com/office/drawing/2014/main" id="{1EFFF5D9-9FBC-591B-05D8-B2150376A77F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19" name="Track">
                <a:extLst>
                  <a:ext uri="{FF2B5EF4-FFF2-40B4-BE49-F238E27FC236}">
                    <a16:creationId xmlns:a16="http://schemas.microsoft.com/office/drawing/2014/main" id="{71CC0C52-C56A-9E53-F9A6-6B9A93D8544A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Button Down">
                <a:extLst>
                  <a:ext uri="{FF2B5EF4-FFF2-40B4-BE49-F238E27FC236}">
                    <a16:creationId xmlns:a16="http://schemas.microsoft.com/office/drawing/2014/main" id="{070B2963-9E79-EC38-3D0F-A6AFCB1AC5ED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Button Up">
                <a:extLst>
                  <a:ext uri="{FF2B5EF4-FFF2-40B4-BE49-F238E27FC236}">
                    <a16:creationId xmlns:a16="http://schemas.microsoft.com/office/drawing/2014/main" id="{F56753DE-0C97-A1C7-D94A-FCC419D80A26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Scroll Thumb">
                <a:extLst>
                  <a:ext uri="{FF2B5EF4-FFF2-40B4-BE49-F238E27FC236}">
                    <a16:creationId xmlns:a16="http://schemas.microsoft.com/office/drawing/2014/main" id="{89BCC0E5-B534-7C57-FBD2-B76086BC47B3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484135"/>
                <a:ext cx="131284" cy="2255506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E4EA3A5E-D2AF-BC95-9F1B-EF5E70D041E7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FDA6599F-0ACB-F38D-1C00-D6B0D6F5E01D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BD479F2-43EC-6712-BCBC-E288C569C9FD}"/>
              </a:ext>
            </a:extLst>
          </p:cNvPr>
          <p:cNvSpPr/>
          <p:nvPr/>
        </p:nvSpPr>
        <p:spPr>
          <a:xfrm>
            <a:off x="1386075" y="1992833"/>
            <a:ext cx="1058179" cy="715462"/>
          </a:xfrm>
          <a:prstGeom prst="rect">
            <a:avLst/>
          </a:prstGeom>
          <a:solidFill>
            <a:srgbClr val="F2F2F2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CCE2CC-3770-B262-9944-012F30F83CAE}"/>
              </a:ext>
            </a:extLst>
          </p:cNvPr>
          <p:cNvSpPr/>
          <p:nvPr/>
        </p:nvSpPr>
        <p:spPr>
          <a:xfrm>
            <a:off x="2442576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0DDE64D-49BC-0796-D9BC-6E1E9B234733}"/>
              </a:ext>
            </a:extLst>
          </p:cNvPr>
          <p:cNvSpPr/>
          <p:nvPr/>
        </p:nvSpPr>
        <p:spPr>
          <a:xfrm>
            <a:off x="3500648" y="1992833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ECD226-47DC-A75C-8B9A-471771F4A7E5}"/>
              </a:ext>
            </a:extLst>
          </p:cNvPr>
          <p:cNvSpPr/>
          <p:nvPr/>
        </p:nvSpPr>
        <p:spPr>
          <a:xfrm>
            <a:off x="455495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6C3E9D-D87B-D74C-2F38-C1DF6F18A2BB}"/>
              </a:ext>
            </a:extLst>
          </p:cNvPr>
          <p:cNvSpPr/>
          <p:nvPr/>
        </p:nvSpPr>
        <p:spPr>
          <a:xfrm>
            <a:off x="5614037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04F00C-0A2F-3AF5-CF46-99C662D9E626}"/>
              </a:ext>
            </a:extLst>
          </p:cNvPr>
          <p:cNvSpPr/>
          <p:nvPr/>
        </p:nvSpPr>
        <p:spPr>
          <a:xfrm>
            <a:off x="6671790" y="1993470"/>
            <a:ext cx="1058179" cy="7154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387FB61-1A22-3421-5384-144C61150EC8}"/>
              </a:ext>
            </a:extLst>
          </p:cNvPr>
          <p:cNvGrpSpPr/>
          <p:nvPr/>
        </p:nvGrpSpPr>
        <p:grpSpPr>
          <a:xfrm>
            <a:off x="1699666" y="2156438"/>
            <a:ext cx="426317" cy="312902"/>
            <a:chOff x="1604548" y="2137545"/>
            <a:chExt cx="426317" cy="312902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F057EF2-3C25-297E-2A87-9026091F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681" y="2137545"/>
              <a:ext cx="131737" cy="26616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1460A5A-3663-1E96-630C-7407C77A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548" y="2184285"/>
              <a:ext cx="131737" cy="26616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3003290A-4B2E-C12F-6B18-59651B4D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128" y="2184285"/>
              <a:ext cx="131737" cy="266162"/>
            </a:xfrm>
            <a:prstGeom prst="rect">
              <a:avLst/>
            </a:prstGeom>
          </p:spPr>
        </p:pic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4F79C746-93EA-2B77-7878-2CF29E859F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7" y="2118927"/>
            <a:ext cx="364264" cy="364264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189F921C-796A-B94A-AEAA-A99B427471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62" y="2119047"/>
            <a:ext cx="179388" cy="35624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5BBCF61-C4A5-32D8-5E65-54F56277D557}"/>
              </a:ext>
            </a:extLst>
          </p:cNvPr>
          <p:cNvSpPr txBox="1"/>
          <p:nvPr/>
        </p:nvSpPr>
        <p:spPr>
          <a:xfrm>
            <a:off x="243995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아파트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D28E109-60EB-2799-42F9-360DDD317E63}"/>
              </a:ext>
            </a:extLst>
          </p:cNvPr>
          <p:cNvSpPr txBox="1"/>
          <p:nvPr/>
        </p:nvSpPr>
        <p:spPr>
          <a:xfrm>
            <a:off x="3502693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오피스텔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89961CEE-72A0-77A2-82CD-86241BF42F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4" y="2101993"/>
            <a:ext cx="324501" cy="3689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E3264B5-483C-4257-894B-5270C1BD6E57}"/>
              </a:ext>
            </a:extLst>
          </p:cNvPr>
          <p:cNvSpPr txBox="1"/>
          <p:nvPr/>
        </p:nvSpPr>
        <p:spPr>
          <a:xfrm>
            <a:off x="4556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연립다세대</a:t>
            </a:r>
            <a:endParaRPr lang="ko-KR" altLang="en-US" sz="900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480A50C3-44CD-7E21-55C7-6C47F31A64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85" y="2132199"/>
            <a:ext cx="368116" cy="33648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7C49B86C-F34E-2947-8DE0-34FD85C2B069}"/>
              </a:ext>
            </a:extLst>
          </p:cNvPr>
          <p:cNvSpPr txBox="1"/>
          <p:nvPr/>
        </p:nvSpPr>
        <p:spPr>
          <a:xfrm>
            <a:off x="561699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편의시설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7F7494D-A4AC-DECE-AA7D-252298D4A3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24" y="2107179"/>
            <a:ext cx="368116" cy="368116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2829F295-C0BD-5DC5-E746-56D9CEDD7666}"/>
              </a:ext>
            </a:extLst>
          </p:cNvPr>
          <p:cNvSpPr txBox="1"/>
          <p:nvPr/>
        </p:nvSpPr>
        <p:spPr>
          <a:xfrm>
            <a:off x="6676614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대중교통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6205448-C775-CD4B-A934-7267E667F0CE}"/>
              </a:ext>
            </a:extLst>
          </p:cNvPr>
          <p:cNvGrpSpPr/>
          <p:nvPr/>
        </p:nvGrpSpPr>
        <p:grpSpPr>
          <a:xfrm>
            <a:off x="1699665" y="2156608"/>
            <a:ext cx="424715" cy="315252"/>
            <a:chOff x="1551839" y="2156608"/>
            <a:chExt cx="424715" cy="31525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F94319B4-63D1-E3FC-31C5-A8D6B629C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51839" y="2205698"/>
              <a:ext cx="131737" cy="266162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8965CB2D-5A87-1BC3-E981-40D54C29A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97973" y="2156608"/>
              <a:ext cx="131737" cy="266162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E85A2B3C-04B6-36B7-37EC-7011182D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4817" y="2205698"/>
              <a:ext cx="131737" cy="266162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F30C394-016F-C094-40EA-705EFA3A2C2A}"/>
              </a:ext>
            </a:extLst>
          </p:cNvPr>
          <p:cNvSpPr txBox="1"/>
          <p:nvPr/>
        </p:nvSpPr>
        <p:spPr>
          <a:xfrm>
            <a:off x="1383995" y="2474835"/>
            <a:ext cx="105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B0F0"/>
                </a:solidFill>
              </a:rPr>
              <a:t>인구 밀집도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3B3B8A-716A-D07B-A33D-861536D64F62}"/>
              </a:ext>
            </a:extLst>
          </p:cNvPr>
          <p:cNvGrpSpPr/>
          <p:nvPr/>
        </p:nvGrpSpPr>
        <p:grpSpPr>
          <a:xfrm>
            <a:off x="2549026" y="2972261"/>
            <a:ext cx="3491376" cy="2871938"/>
            <a:chOff x="2549026" y="2972261"/>
            <a:chExt cx="3491376" cy="28719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08086A6-0889-68A5-C22B-32A8EFD7C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A341FA-3DDB-13E5-D081-2E31A1CDB916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BCE270C-B861-5A6F-1B33-B6FD24937EBE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2ECE45-A9F4-ECB0-58C5-B0C7929AC3DB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C8E319-DD2F-0764-A307-6F4FDC0D3886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C379830-B180-943D-DD08-78AA7FDDE938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D68D001-9F70-B546-9C13-630EB499AF15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42B630-EAE7-442B-BBF0-17F4CFABE76B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C8B0F5D-425F-62FE-1843-94CC3EC6AA43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D955792-3E28-D6D2-EE34-04764829678F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E7B3425-C373-3661-E29B-B40D7C9AC6C4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705406D-3A0A-C5FC-3C2E-7A9AADAB5C09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2FF1074-09F0-399E-2CA8-09DC377F1B19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FB9BCCE-C239-AE15-53B9-81E0AF51F61E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221814A-027A-3F45-F6CE-14B3CE804B0C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FFEDC1C-FB14-4BCB-4D9D-8845E873DA84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AFBCF2C-3A82-36C7-54F4-92ED02CDAF3E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36A04B6-8004-5DEA-92B0-B5B66E81035B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56A36F9-2F9D-EE13-0E85-EFF2EED2143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3C9419E-15B0-6A4A-5F06-9138E852141A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543EA71-38A2-D060-109C-8C098210B7C7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4948240-473C-B38E-12EE-1EF9F416BF3C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DF6EA2C-728B-191F-28BB-D768679378C9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6EAF77E-8F12-1AE8-26A2-086882D0513C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B3F1773-4859-7C7C-4062-EFB56E832931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0B33A6C1-1625-4858-8A92-ADD2D53EF5AE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4D7FDA6F-A3CD-FE39-932E-23095B74FBE3}"/>
              </a:ext>
            </a:extLst>
          </p:cNvPr>
          <p:cNvSpPr txBox="1"/>
          <p:nvPr/>
        </p:nvSpPr>
        <p:spPr>
          <a:xfrm>
            <a:off x="1524000" y="2837032"/>
            <a:ext cx="1543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마포구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53EE77E-DF8E-EBF8-E31B-322BFB134495}"/>
              </a:ext>
            </a:extLst>
          </p:cNvPr>
          <p:cNvGrpSpPr/>
          <p:nvPr/>
        </p:nvGrpSpPr>
        <p:grpSpPr>
          <a:xfrm>
            <a:off x="4342166" y="5979428"/>
            <a:ext cx="325583" cy="380067"/>
            <a:chOff x="4918296" y="3772340"/>
            <a:chExt cx="325583" cy="380067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8B4F7C4E-7FB9-723C-CBCF-4B8FB4CCA561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CA31EE24-B197-8ADA-1626-8CB1DCC7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sp>
        <p:nvSpPr>
          <p:cNvPr id="142" name="타원 141">
            <a:extLst>
              <a:ext uri="{FF2B5EF4-FFF2-40B4-BE49-F238E27FC236}">
                <a16:creationId xmlns:a16="http://schemas.microsoft.com/office/drawing/2014/main" id="{BAA64CC9-69D8-DAD9-6D78-8D943FEEE22E}"/>
              </a:ext>
            </a:extLst>
          </p:cNvPr>
          <p:cNvSpPr/>
          <p:nvPr/>
        </p:nvSpPr>
        <p:spPr>
          <a:xfrm>
            <a:off x="8202085" y="345475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5D8CAF9E-3C46-B37A-BA43-1668097AE172}"/>
              </a:ext>
            </a:extLst>
          </p:cNvPr>
          <p:cNvGrpSpPr/>
          <p:nvPr/>
        </p:nvGrpSpPr>
        <p:grpSpPr>
          <a:xfrm>
            <a:off x="8300297" y="2746480"/>
            <a:ext cx="232192" cy="674186"/>
            <a:chOff x="8178178" y="3712099"/>
            <a:chExt cx="232192" cy="674186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59015A7-C5CF-BF5B-2E3D-3DE004BC1C67}"/>
                </a:ext>
              </a:extLst>
            </p:cNvPr>
            <p:cNvSpPr/>
            <p:nvPr/>
          </p:nvSpPr>
          <p:spPr>
            <a:xfrm>
              <a:off x="8178178" y="4094056"/>
              <a:ext cx="232192" cy="232192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A30EC53F-629F-107F-8241-C53F86F6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664" y="4226917"/>
              <a:ext cx="129444" cy="159368"/>
            </a:xfrm>
            <a:prstGeom prst="rect">
              <a:avLst/>
            </a:prstGeom>
          </p:spPr>
        </p:pic>
        <p:sp>
          <p:nvSpPr>
            <p:cNvPr id="150" name="화살표: 아래쪽 149">
              <a:extLst>
                <a:ext uri="{FF2B5EF4-FFF2-40B4-BE49-F238E27FC236}">
                  <a16:creationId xmlns:a16="http://schemas.microsoft.com/office/drawing/2014/main" id="{B50CA812-D4A9-DBB2-5C4D-6CD946BD5FD7}"/>
                </a:ext>
              </a:extLst>
            </p:cNvPr>
            <p:cNvSpPr/>
            <p:nvPr/>
          </p:nvSpPr>
          <p:spPr>
            <a:xfrm>
              <a:off x="8231817" y="3712099"/>
              <a:ext cx="128914" cy="427823"/>
            </a:xfrm>
            <a:prstGeom prst="downArrow">
              <a:avLst>
                <a:gd name="adj1" fmla="val 50000"/>
                <a:gd name="adj2" fmla="val 68275"/>
              </a:avLst>
            </a:prstGeom>
            <a:solidFill>
              <a:schemeClr val="accent4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188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1784336"/>
            <a:ext cx="8370273" cy="481331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61253"/>
              </p:ext>
            </p:extLst>
          </p:nvPr>
        </p:nvGraphicFramePr>
        <p:xfrm>
          <a:off x="8693098" y="618380"/>
          <a:ext cx="3263422" cy="1397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데이터 보기 탭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 탭 활성화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그래프로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762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지역 강조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9164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448B72A-4741-2C11-BA0C-71C5AB80302E}"/>
              </a:ext>
            </a:extLst>
          </p:cNvPr>
          <p:cNvCxnSpPr>
            <a:cxnSpLocks/>
          </p:cNvCxnSpPr>
          <p:nvPr/>
        </p:nvCxnSpPr>
        <p:spPr>
          <a:xfrm>
            <a:off x="617509" y="2253205"/>
            <a:ext cx="796586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DE5C04-230D-B050-098E-368AA2F17002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68CB1D7-EB45-1A5B-C14B-2D72B68EB50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F81641A-C58C-2F86-D1DF-8D1BA599783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27E032F-3C0B-7C84-6531-825AE3EC122C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0E659C0-7E56-979F-E1AE-C59DD4C0FC73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BAC57E-0F40-14F2-D113-97A3B990B94E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02EE2C9-BF47-33FA-BDB1-FBE61D630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B13354-7BDF-E2CA-B959-2E4CE123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3951CA-ED42-2415-C381-F7DB697E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9BA7313-E82E-40AF-5E1A-FC7604D88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DA0827-096C-EFAF-E5D6-E61200019D6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BA82BB-26A1-5DB1-DE63-F4AF735D22C5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F4A74E-ED78-0CC8-DB7C-CDEE34DB0D5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950E0A-84D0-3345-4839-D264EF69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C36AD1A-4D88-2B75-4E4C-E971C1E172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3" y="1062729"/>
            <a:ext cx="8378441" cy="119047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9DE03A-E8F9-10F0-53DA-54D84FDA4C33}"/>
              </a:ext>
            </a:extLst>
          </p:cNvPr>
          <p:cNvSpPr/>
          <p:nvPr/>
        </p:nvSpPr>
        <p:spPr>
          <a:xfrm>
            <a:off x="617509" y="2997200"/>
            <a:ext cx="7965869" cy="359498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D71378A-8EFC-2756-2097-31769D91066F}"/>
              </a:ext>
            </a:extLst>
          </p:cNvPr>
          <p:cNvGrpSpPr/>
          <p:nvPr/>
        </p:nvGrpSpPr>
        <p:grpSpPr>
          <a:xfrm>
            <a:off x="1567393" y="2722074"/>
            <a:ext cx="646595" cy="276386"/>
            <a:chOff x="1058333" y="2678951"/>
            <a:chExt cx="713317" cy="319509"/>
          </a:xfrm>
          <a:solidFill>
            <a:schemeClr val="bg2"/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B04A068-CE88-E094-DC14-D1C51D1561FD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6AAFEC-0D93-AFAB-32A8-6DF4F5F79EA7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B14847A-2714-95E8-8394-A08CFA0A6713}"/>
              </a:ext>
            </a:extLst>
          </p:cNvPr>
          <p:cNvSpPr txBox="1"/>
          <p:nvPr/>
        </p:nvSpPr>
        <p:spPr>
          <a:xfrm>
            <a:off x="1570567" y="2734383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CBA8EEC-0FDF-39BA-A092-ABE5664230F8}"/>
              </a:ext>
            </a:extLst>
          </p:cNvPr>
          <p:cNvGrpSpPr/>
          <p:nvPr/>
        </p:nvGrpSpPr>
        <p:grpSpPr>
          <a:xfrm>
            <a:off x="845655" y="2722074"/>
            <a:ext cx="646595" cy="276386"/>
            <a:chOff x="1058333" y="2678951"/>
            <a:chExt cx="713317" cy="319509"/>
          </a:xfrm>
          <a:solidFill>
            <a:schemeClr val="bg2">
              <a:lumMod val="75000"/>
            </a:schemeClr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FE0E3F6-0E18-113A-0933-56887E89CC5A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9DDC6ED-7F44-BD32-D29E-B4D91A5B9501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3F3140D-D551-D077-3BD6-E7ABD45D7D59}"/>
              </a:ext>
            </a:extLst>
          </p:cNvPr>
          <p:cNvSpPr txBox="1"/>
          <p:nvPr/>
        </p:nvSpPr>
        <p:spPr>
          <a:xfrm>
            <a:off x="845654" y="2734383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F86E77-FE7D-4863-8DF9-060D3C90BBC9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3" name="Scrollbar">
              <a:extLst>
                <a:ext uri="{FF2B5EF4-FFF2-40B4-BE49-F238E27FC236}">
                  <a16:creationId xmlns:a16="http://schemas.microsoft.com/office/drawing/2014/main" id="{ED63B590-58EE-7438-F6CB-A82FF29D214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6" name="Track">
                <a:extLst>
                  <a:ext uri="{FF2B5EF4-FFF2-40B4-BE49-F238E27FC236}">
                    <a16:creationId xmlns:a16="http://schemas.microsoft.com/office/drawing/2014/main" id="{BEBD1921-0482-CB24-4520-74BF53AAD3E2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Button Down">
                <a:extLst>
                  <a:ext uri="{FF2B5EF4-FFF2-40B4-BE49-F238E27FC236}">
                    <a16:creationId xmlns:a16="http://schemas.microsoft.com/office/drawing/2014/main" id="{C8226B2A-C88D-58A2-18A3-F8D600D521D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Button Up">
                <a:extLst>
                  <a:ext uri="{FF2B5EF4-FFF2-40B4-BE49-F238E27FC236}">
                    <a16:creationId xmlns:a16="http://schemas.microsoft.com/office/drawing/2014/main" id="{CBC4B894-DA0B-DF9A-A8A1-FF286961839A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B79B425C-81BD-3DB1-658C-D5B55216993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2D597DA3-CFC9-9175-A3B5-F2641E6ACACA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Scroll Thumb">
            <a:extLst>
              <a:ext uri="{FF2B5EF4-FFF2-40B4-BE49-F238E27FC236}">
                <a16:creationId xmlns:a16="http://schemas.microsoft.com/office/drawing/2014/main" id="{A1E69CE4-9196-AE41-F246-E9F32CF1D6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511152" y="3954243"/>
            <a:ext cx="92381" cy="2255506"/>
          </a:xfrm>
          <a:prstGeom prst="rect">
            <a:avLst/>
          </a:prstGeom>
          <a:solidFill>
            <a:srgbClr val="AFABAB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085B49E-7E7E-933C-3C00-295588C0ED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19" y="3332153"/>
            <a:ext cx="6170248" cy="3236621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F91D8C0-1D75-7B03-0505-12700CF598CB}"/>
              </a:ext>
            </a:extLst>
          </p:cNvPr>
          <p:cNvSpPr/>
          <p:nvPr/>
        </p:nvSpPr>
        <p:spPr>
          <a:xfrm>
            <a:off x="1148447" y="333664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C70F8CC-88E1-E6A5-D255-A44426AA3C6D}"/>
              </a:ext>
            </a:extLst>
          </p:cNvPr>
          <p:cNvSpPr/>
          <p:nvPr/>
        </p:nvSpPr>
        <p:spPr>
          <a:xfrm>
            <a:off x="575558" y="251557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D197762-42BB-3455-366F-4C3CE0BEAB78}"/>
              </a:ext>
            </a:extLst>
          </p:cNvPr>
          <p:cNvSpPr/>
          <p:nvPr/>
        </p:nvSpPr>
        <p:spPr>
          <a:xfrm>
            <a:off x="4829728" y="485192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표 68">
            <a:extLst>
              <a:ext uri="{FF2B5EF4-FFF2-40B4-BE49-F238E27FC236}">
                <a16:creationId xmlns:a16="http://schemas.microsoft.com/office/drawing/2014/main" id="{D5AE227C-EA01-37AB-1631-71312BF86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8998"/>
              </p:ext>
            </p:extLst>
          </p:nvPr>
        </p:nvGraphicFramePr>
        <p:xfrm>
          <a:off x="955040" y="2713089"/>
          <a:ext cx="724704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373">
                  <a:extLst>
                    <a:ext uri="{9D8B030D-6E8A-4147-A177-3AD203B41FA5}">
                      <a16:colId xmlns:a16="http://schemas.microsoft.com/office/drawing/2014/main" val="3605597622"/>
                    </a:ext>
                  </a:extLst>
                </a:gridCol>
                <a:gridCol w="2807337">
                  <a:extLst>
                    <a:ext uri="{9D8B030D-6E8A-4147-A177-3AD203B41FA5}">
                      <a16:colId xmlns:a16="http://schemas.microsoft.com/office/drawing/2014/main" val="4249895724"/>
                    </a:ext>
                  </a:extLst>
                </a:gridCol>
                <a:gridCol w="2807337">
                  <a:extLst>
                    <a:ext uri="{9D8B030D-6E8A-4147-A177-3AD203B41FA5}">
                      <a16:colId xmlns:a16="http://schemas.microsoft.com/office/drawing/2014/main" val="2695878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인구밀집도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41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76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4,179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8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3,250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448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3,195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85103"/>
                  </a:ext>
                </a:extLst>
              </a:tr>
            </a:tbl>
          </a:graphicData>
        </a:graphic>
      </p:graphicFrame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DF658155-BF43-2521-7B20-0F1CF3689710}"/>
              </a:ext>
            </a:extLst>
          </p:cNvPr>
          <p:cNvSpPr/>
          <p:nvPr/>
        </p:nvSpPr>
        <p:spPr>
          <a:xfrm>
            <a:off x="3854663" y="4993023"/>
            <a:ext cx="1447799" cy="43150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더보기</a:t>
            </a:r>
            <a:endParaRPr lang="ko-KR" altLang="en-US" sz="1100" dirty="0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E94CC6-0401-AC97-811A-7EFDA8301C36}"/>
              </a:ext>
            </a:extLst>
          </p:cNvPr>
          <p:cNvSpPr/>
          <p:nvPr/>
        </p:nvSpPr>
        <p:spPr>
          <a:xfrm>
            <a:off x="239513" y="924557"/>
            <a:ext cx="8370273" cy="5673091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9DE03A-E8F9-10F0-53DA-54D84FDA4C33}"/>
              </a:ext>
            </a:extLst>
          </p:cNvPr>
          <p:cNvSpPr/>
          <p:nvPr/>
        </p:nvSpPr>
        <p:spPr>
          <a:xfrm>
            <a:off x="617509" y="2264779"/>
            <a:ext cx="7965869" cy="43263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D71378A-8EFC-2756-2097-31769D91066F}"/>
              </a:ext>
            </a:extLst>
          </p:cNvPr>
          <p:cNvGrpSpPr/>
          <p:nvPr/>
        </p:nvGrpSpPr>
        <p:grpSpPr>
          <a:xfrm>
            <a:off x="1567393" y="1988741"/>
            <a:ext cx="646595" cy="276386"/>
            <a:chOff x="1058333" y="2678951"/>
            <a:chExt cx="713317" cy="319509"/>
          </a:xfrm>
          <a:solidFill>
            <a:srgbClr val="AFABAB"/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B04A068-CE88-E094-DC14-D1C51D1561FD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6AAFEC-0D93-AFAB-32A8-6DF4F5F79EA7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B14847A-2714-95E8-8394-A08CFA0A6713}"/>
              </a:ext>
            </a:extLst>
          </p:cNvPr>
          <p:cNvSpPr txBox="1"/>
          <p:nvPr/>
        </p:nvSpPr>
        <p:spPr>
          <a:xfrm>
            <a:off x="1567393" y="2001050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CBA8EEC-0FDF-39BA-A092-ABE5664230F8}"/>
              </a:ext>
            </a:extLst>
          </p:cNvPr>
          <p:cNvGrpSpPr/>
          <p:nvPr/>
        </p:nvGrpSpPr>
        <p:grpSpPr>
          <a:xfrm>
            <a:off x="845655" y="1988741"/>
            <a:ext cx="646595" cy="276386"/>
            <a:chOff x="1058333" y="2678951"/>
            <a:chExt cx="713317" cy="319509"/>
          </a:xfrm>
          <a:solidFill>
            <a:srgbClr val="E7E6E6"/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FE0E3F6-0E18-113A-0933-56887E89CC5A}"/>
                </a:ext>
              </a:extLst>
            </p:cNvPr>
            <p:cNvSpPr/>
            <p:nvPr/>
          </p:nvSpPr>
          <p:spPr>
            <a:xfrm>
              <a:off x="1058333" y="2678951"/>
              <a:ext cx="713317" cy="308110"/>
            </a:xfrm>
            <a:prstGeom prst="roundRect">
              <a:avLst>
                <a:gd name="adj" fmla="val 228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9DDC6ED-7F44-BD32-D29E-B4D91A5B9501}"/>
                </a:ext>
              </a:extLst>
            </p:cNvPr>
            <p:cNvSpPr/>
            <p:nvPr/>
          </p:nvSpPr>
          <p:spPr>
            <a:xfrm>
              <a:off x="1058333" y="2825750"/>
              <a:ext cx="713317" cy="172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3F3140D-D551-D077-3BD6-E7ABD45D7D59}"/>
              </a:ext>
            </a:extLst>
          </p:cNvPr>
          <p:cNvSpPr txBox="1"/>
          <p:nvPr/>
        </p:nvSpPr>
        <p:spPr>
          <a:xfrm>
            <a:off x="845655" y="2001050"/>
            <a:ext cx="646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09ADAA-9BF4-17D4-335A-5E97CA2AD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8" y="1058629"/>
            <a:ext cx="8000000" cy="476190"/>
          </a:xfrm>
          <a:prstGeom prst="rect">
            <a:avLst/>
          </a:prstGeom>
        </p:spPr>
      </p:pic>
      <p:graphicFrame>
        <p:nvGraphicFramePr>
          <p:cNvPr id="2" name="표 68">
            <a:extLst>
              <a:ext uri="{FF2B5EF4-FFF2-40B4-BE49-F238E27FC236}">
                <a16:creationId xmlns:a16="http://schemas.microsoft.com/office/drawing/2014/main" id="{02437AA0-878F-FF10-9DC5-C8CF66532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66950"/>
              </p:ext>
            </p:extLst>
          </p:nvPr>
        </p:nvGraphicFramePr>
        <p:xfrm>
          <a:off x="955037" y="2717236"/>
          <a:ext cx="7247047" cy="394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3">
                  <a:extLst>
                    <a:ext uri="{9D8B030D-6E8A-4147-A177-3AD203B41FA5}">
                      <a16:colId xmlns:a16="http://schemas.microsoft.com/office/drawing/2014/main" val="3605597622"/>
                    </a:ext>
                  </a:extLst>
                </a:gridCol>
                <a:gridCol w="3332692">
                  <a:extLst>
                    <a:ext uri="{9D8B030D-6E8A-4147-A177-3AD203B41FA5}">
                      <a16:colId xmlns:a16="http://schemas.microsoft.com/office/drawing/2014/main" val="2288835080"/>
                    </a:ext>
                  </a:extLst>
                </a:gridCol>
                <a:gridCol w="3332692">
                  <a:extLst>
                    <a:ext uri="{9D8B030D-6E8A-4147-A177-3AD203B41FA5}">
                      <a16:colId xmlns:a16="http://schemas.microsoft.com/office/drawing/2014/main" val="1744308204"/>
                    </a:ext>
                  </a:extLst>
                </a:gridCol>
              </a:tblGrid>
              <a:tr h="28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bg2"/>
                        </a:gs>
                        <a:gs pos="0">
                          <a:schemeClr val="bg1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bg2"/>
                        </a:gs>
                        <a:gs pos="0">
                          <a:schemeClr val="bg1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인구밀집도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bg2"/>
                        </a:gs>
                        <a:gs pos="0">
                          <a:schemeClr val="bg1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3441606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78,165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448559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37,785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9966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34,298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934488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32,572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523864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광진구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31,686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27306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31,410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949000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30,160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81318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29,364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17693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성북구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28,439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46858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27,193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612911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서대문구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24,855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033769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은평구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19,189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996752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18,879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250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성동구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18,170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93899"/>
                  </a:ext>
                </a:extLst>
              </a:tr>
              <a:tr h="217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18,154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446693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A3810C9E-EE74-D1F7-2849-BC58FC0B9062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499434" y="1057805"/>
            <a:chExt cx="115819" cy="55355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5DB08B8-2C75-0DDD-0309-70E56AEBE8F3}"/>
                </a:ext>
              </a:extLst>
            </p:cNvPr>
            <p:cNvGrpSpPr/>
            <p:nvPr/>
          </p:nvGrpSpPr>
          <p:grpSpPr>
            <a:xfrm>
              <a:off x="8499434" y="1057805"/>
              <a:ext cx="115819" cy="5535583"/>
              <a:chOff x="8259830" y="1552448"/>
              <a:chExt cx="115819" cy="5535583"/>
            </a:xfrm>
          </p:grpSpPr>
          <p:grpSp>
            <p:nvGrpSpPr>
              <p:cNvPr id="53" name="Scrollbar">
                <a:extLst>
                  <a:ext uri="{FF2B5EF4-FFF2-40B4-BE49-F238E27FC236}">
                    <a16:creationId xmlns:a16="http://schemas.microsoft.com/office/drawing/2014/main" id="{88A80B9E-2651-53FE-EEE2-92470F68260B}"/>
                  </a:ext>
                </a:extLst>
              </p:cNvPr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8259830" y="1552448"/>
                <a:ext cx="115819" cy="5535583"/>
                <a:chOff x="509691" y="368445"/>
                <a:chExt cx="164592" cy="5535583"/>
              </a:xfrm>
            </p:grpSpPr>
            <p:sp>
              <p:nvSpPr>
                <p:cNvPr id="68" name="Track">
                  <a:extLst>
                    <a:ext uri="{FF2B5EF4-FFF2-40B4-BE49-F238E27FC236}">
                      <a16:creationId xmlns:a16="http://schemas.microsoft.com/office/drawing/2014/main" id="{12F1AC12-F226-FD63-C1E0-0C79428F931E}"/>
                    </a:ext>
                  </a:extLst>
                </p:cNvPr>
                <p:cNvSpPr>
                  <a:spLocks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509692" y="699246"/>
                  <a:ext cx="164591" cy="4933824"/>
                </a:xfrm>
                <a:prstGeom prst="rect">
                  <a:avLst/>
                </a:prstGeom>
                <a:solidFill>
                  <a:srgbClr val="E7E6E6"/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" name="Button Down">
                  <a:extLst>
                    <a:ext uri="{FF2B5EF4-FFF2-40B4-BE49-F238E27FC236}">
                      <a16:creationId xmlns:a16="http://schemas.microsoft.com/office/drawing/2014/main" id="{7BB40F6D-E573-2705-C4A7-6963A3AC0398}"/>
                    </a:ext>
                  </a:extLst>
                </p:cNvPr>
                <p:cNvSpPr>
                  <a:spLocks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09692" y="5573226"/>
                  <a:ext cx="164591" cy="330802"/>
                </a:xfrm>
                <a:prstGeom prst="rect">
                  <a:avLst/>
                </a:prstGeom>
                <a:solidFill>
                  <a:srgbClr val="E7E6E6"/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Button Up">
                  <a:extLst>
                    <a:ext uri="{FF2B5EF4-FFF2-40B4-BE49-F238E27FC236}">
                      <a16:creationId xmlns:a16="http://schemas.microsoft.com/office/drawing/2014/main" id="{0BD0ADA1-88A0-D962-7641-125AEABFC4E4}"/>
                    </a:ext>
                  </a:extLst>
                </p:cNvPr>
                <p:cNvSpPr>
                  <a:spLocks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509691" y="368445"/>
                  <a:ext cx="164592" cy="330802"/>
                </a:xfrm>
                <a:prstGeom prst="rect">
                  <a:avLst/>
                </a:prstGeom>
                <a:solidFill>
                  <a:srgbClr val="E7E6E6"/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56" name="이등변 삼각형 55">
                <a:extLst>
                  <a:ext uri="{FF2B5EF4-FFF2-40B4-BE49-F238E27FC236}">
                    <a16:creationId xmlns:a16="http://schemas.microsoft.com/office/drawing/2014/main" id="{F1562FD9-C989-2705-2268-1FE40CD053CF}"/>
                  </a:ext>
                </a:extLst>
              </p:cNvPr>
              <p:cNvSpPr/>
              <p:nvPr/>
            </p:nvSpPr>
            <p:spPr>
              <a:xfrm>
                <a:off x="8291221" y="1587434"/>
                <a:ext cx="53034" cy="45719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B0DD2882-B2F4-5BCB-CC6F-F4D708D475F4}"/>
                  </a:ext>
                </a:extLst>
              </p:cNvPr>
              <p:cNvSpPr/>
              <p:nvPr/>
            </p:nvSpPr>
            <p:spPr>
              <a:xfrm rot="10800000">
                <a:off x="8291221" y="7007537"/>
                <a:ext cx="53034" cy="45719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Scroll Thumb">
              <a:extLst>
                <a:ext uri="{FF2B5EF4-FFF2-40B4-BE49-F238E27FC236}">
                  <a16:creationId xmlns:a16="http://schemas.microsoft.com/office/drawing/2014/main" id="{A25D6147-7A11-E399-CD10-A8A25C6E09D2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8511152" y="2453031"/>
              <a:ext cx="92381" cy="528411"/>
            </a:xfrm>
            <a:prstGeom prst="rect">
              <a:avLst/>
            </a:prstGeom>
            <a:solidFill>
              <a:srgbClr val="AFABAB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262626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DE5C04-230D-B050-098E-368AA2F17002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68CB1D7-EB45-1A5B-C14B-2D72B68EB50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F81641A-C58C-2F86-D1DF-8D1BA599783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27E032F-3C0B-7C84-6531-825AE3EC122C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0E659C0-7E56-979F-E1AE-C59DD4C0FC73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BAC57E-0F40-14F2-D113-97A3B990B94E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02EE2C9-BF47-33FA-BDB1-FBE61D630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B13354-7BDF-E2CA-B959-2E4CE123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3951CA-ED42-2415-C381-F7DB697E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9BA7313-E82E-40AF-5E1A-FC7604D88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DA0827-096C-EFAF-E5D6-E61200019D6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DBA82BB-26A1-5DB1-DE63-F4AF735D22C5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F4A74E-ED78-0CC8-DB7C-CDEE34DB0D5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950E0A-84D0-3345-4839-D264EF69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109F09B-FEF7-37C8-22C1-5D31C65C5BA8}"/>
              </a:ext>
            </a:extLst>
          </p:cNvPr>
          <p:cNvCxnSpPr>
            <a:cxnSpLocks/>
          </p:cNvCxnSpPr>
          <p:nvPr/>
        </p:nvCxnSpPr>
        <p:spPr>
          <a:xfrm>
            <a:off x="906010" y="6629400"/>
            <a:ext cx="74251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0D4A19-5FC4-F32A-6D0F-E5F3FC420034}"/>
              </a:ext>
            </a:extLst>
          </p:cNvPr>
          <p:cNvCxnSpPr>
            <a:cxnSpLocks/>
          </p:cNvCxnSpPr>
          <p:nvPr/>
        </p:nvCxnSpPr>
        <p:spPr>
          <a:xfrm>
            <a:off x="944110" y="6635750"/>
            <a:ext cx="74251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C07EA1AA-D501-B328-89C8-3ACB2DD7B3AD}"/>
              </a:ext>
            </a:extLst>
          </p:cNvPr>
          <p:cNvSpPr/>
          <p:nvPr/>
        </p:nvSpPr>
        <p:spPr>
          <a:xfrm>
            <a:off x="592561" y="270918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6F21B8-A339-5686-35EA-49FB6C614F2B}"/>
              </a:ext>
            </a:extLst>
          </p:cNvPr>
          <p:cNvSpPr/>
          <p:nvPr/>
        </p:nvSpPr>
        <p:spPr>
          <a:xfrm>
            <a:off x="2226653" y="177897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28A9CB6-F4FB-B833-3DDF-FDFE848B5807}"/>
              </a:ext>
            </a:extLst>
          </p:cNvPr>
          <p:cNvSpPr/>
          <p:nvPr/>
        </p:nvSpPr>
        <p:spPr>
          <a:xfrm>
            <a:off x="652973" y="383375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8" name="표 49">
            <a:extLst>
              <a:ext uri="{FF2B5EF4-FFF2-40B4-BE49-F238E27FC236}">
                <a16:creationId xmlns:a16="http://schemas.microsoft.com/office/drawing/2014/main" id="{3696DF9B-3539-86DD-A412-892F423BC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56400"/>
              </p:ext>
            </p:extLst>
          </p:nvPr>
        </p:nvGraphicFramePr>
        <p:xfrm>
          <a:off x="8693098" y="618380"/>
          <a:ext cx="3263422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데이터 보기 표 탭 활성화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표로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762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지역 강조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916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26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id="{53FFC5C4-C903-0F34-B3D4-420EC3A6D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0" y="1938892"/>
            <a:ext cx="8387238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815949"/>
              </p:ext>
            </p:extLst>
          </p:nvPr>
        </p:nvGraphicFramePr>
        <p:xfrm>
          <a:off x="8693098" y="618380"/>
          <a:ext cx="3263422" cy="1835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주거지 추천 페이지 기본 화면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위치 중구 광희동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검색 메뉴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검색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입력창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 카테고리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 카테고리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685082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선택하기 사이드 배너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824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92DA03-A41C-B905-5775-36A78B1C8823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FE0952-81DE-C399-A31A-8D55354B61CB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32E596-D1D9-9604-B2B7-1194EE97BB9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7D9C62-9EB4-F80F-5975-27C6525B47B9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A2AB93BD-92C4-A6A0-CA3D-F3000D243A85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순서도: 병합 54">
              <a:extLst>
                <a:ext uri="{FF2B5EF4-FFF2-40B4-BE49-F238E27FC236}">
                  <a16:creationId xmlns:a16="http://schemas.microsoft.com/office/drawing/2014/main" id="{7DD94E9C-9DD3-3B03-F9F1-7D9A6861B517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2DF72-DBD4-1FB2-AE1E-EAC5CBD922DF}"/>
              </a:ext>
            </a:extLst>
          </p:cNvPr>
          <p:cNvSpPr txBox="1"/>
          <p:nvPr/>
        </p:nvSpPr>
        <p:spPr>
          <a:xfrm>
            <a:off x="5012309" y="1791076"/>
            <a:ext cx="3489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HOME 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주거형태 추천 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주거지 추천</a:t>
            </a: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3EEFB6F-1CAA-623F-F506-D14029A58F03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F21A86-04C1-A53B-49F4-3FCB93F7AE8A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920D9F-3DE4-7E81-A334-61A45C97FD6A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A9019E-4595-6B61-EC8D-E88A4B51BFB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광희동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96D89A-FAA0-74B1-8E9C-203379E32E7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AB8DC09-2CA0-974D-58FC-AC662B457EC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A5AF7FB-33AB-D00F-FE1B-3953A381390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50236F-4224-53A3-1A2E-9364A6541D7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D0AFCB4-2A78-BC83-A0A5-922033A4814B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4A04B6-D685-CCAF-53C3-A59FC6B5DF7C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D14116-6D78-0D84-BC5B-6136D0AD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0A57DAA-8FF4-8CAE-617A-B6AFC438F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C957916-586A-CBBC-92C5-5F6CD273B23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EE97F4-641C-E6C2-2764-3B350116E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A34C9FC-FE1C-17BB-C894-245226F1F1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6F358378-FD41-7C43-91D3-8590931C4348}"/>
              </a:ext>
            </a:extLst>
          </p:cNvPr>
          <p:cNvSpPr/>
          <p:nvPr/>
        </p:nvSpPr>
        <p:spPr>
          <a:xfrm>
            <a:off x="2279654" y="215459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7C3D7C3-6BA4-70BF-417C-AED28DB9F0D3}"/>
              </a:ext>
            </a:extLst>
          </p:cNvPr>
          <p:cNvSpPr/>
          <p:nvPr/>
        </p:nvSpPr>
        <p:spPr>
          <a:xfrm>
            <a:off x="525677" y="41739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560852-8DEC-9ACE-C632-97B3D356FAE4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68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96">
            <a:extLst>
              <a:ext uri="{FF2B5EF4-FFF2-40B4-BE49-F238E27FC236}">
                <a16:creationId xmlns:a16="http://schemas.microsoft.com/office/drawing/2014/main" id="{CF375AD6-3190-3266-3996-ECC7DF929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0" y="1938892"/>
            <a:ext cx="8387238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228207"/>
              </p:ext>
            </p:extLst>
          </p:nvPr>
        </p:nvGraphicFramePr>
        <p:xfrm>
          <a:off x="8693098" y="618380"/>
          <a:ext cx="3263422" cy="917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카테고리에서 사용자가 목적지로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선택할 지역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F21A86-04C1-A53B-49F4-3FCB93F7AE8A}"/>
              </a:ext>
            </a:extLst>
          </p:cNvPr>
          <p:cNvSpPr/>
          <p:nvPr/>
        </p:nvSpPr>
        <p:spPr>
          <a:xfrm>
            <a:off x="4108735" y="2117436"/>
            <a:ext cx="720197" cy="2899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D9F-3DE4-7E81-A334-61A45C97FD6A}"/>
              </a:ext>
            </a:extLst>
          </p:cNvPr>
          <p:cNvSpPr/>
          <p:nvPr/>
        </p:nvSpPr>
        <p:spPr>
          <a:xfrm>
            <a:off x="4827872" y="2117436"/>
            <a:ext cx="720197" cy="2899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019E-4595-6B61-EC8D-E88A4B51BFBB}"/>
              </a:ext>
            </a:extLst>
          </p:cNvPr>
          <p:cNvSpPr/>
          <p:nvPr/>
        </p:nvSpPr>
        <p:spPr>
          <a:xfrm>
            <a:off x="5547009" y="2117436"/>
            <a:ext cx="720197" cy="2899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광희동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C96D89A-FAA0-74B1-8E9C-203379E32E73}"/>
              </a:ext>
            </a:extLst>
          </p:cNvPr>
          <p:cNvGrpSpPr/>
          <p:nvPr/>
        </p:nvGrpSpPr>
        <p:grpSpPr>
          <a:xfrm>
            <a:off x="2580462" y="2117435"/>
            <a:ext cx="1441448" cy="289982"/>
            <a:chOff x="8832501" y="2911528"/>
            <a:chExt cx="1441448" cy="28998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B8DC09-2CA0-974D-58FC-AC662B457EC6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주소를 검색하세요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A5AF7FB-33AB-D00F-FE1B-3953A3813900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50236F-4224-53A3-1A2E-9364A6541D77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D0AFCB4-2A78-BC83-A0A5-922033A4814B}"/>
                  </a:ext>
                </a:extLst>
              </p:cNvPr>
              <p:cNvCxnSpPr>
                <a:cxnSpLocks/>
                <a:stCxn id="31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44A04B6-D685-CCAF-53C3-A59FC6B5DF7C}"/>
              </a:ext>
            </a:extLst>
          </p:cNvPr>
          <p:cNvGrpSpPr/>
          <p:nvPr/>
        </p:nvGrpSpPr>
        <p:grpSpPr>
          <a:xfrm>
            <a:off x="5438412" y="2245758"/>
            <a:ext cx="63498" cy="33337"/>
            <a:chOff x="10869613" y="2828925"/>
            <a:chExt cx="63498" cy="33337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FD14116-6D78-0D84-BC5B-6136D0AD7DDA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613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0A57DAA-8FF4-8CAE-617A-B6AFC438F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774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C957916-586A-CBBC-92C5-5F6CD273B23B}"/>
              </a:ext>
            </a:extLst>
          </p:cNvPr>
          <p:cNvGrpSpPr/>
          <p:nvPr/>
        </p:nvGrpSpPr>
        <p:grpSpPr>
          <a:xfrm>
            <a:off x="6158077" y="2245758"/>
            <a:ext cx="63498" cy="33337"/>
            <a:chOff x="10869613" y="2828925"/>
            <a:chExt cx="63498" cy="33337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8EE97F4-641C-E6C2-2764-3B350116E9A5}"/>
                </a:ext>
              </a:extLst>
            </p:cNvPr>
            <p:cNvCxnSpPr>
              <a:cxnSpLocks/>
            </p:cNvCxnSpPr>
            <p:nvPr/>
          </p:nvCxnSpPr>
          <p:spPr>
            <a:xfrm>
              <a:off x="10869613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A34C9FC-FE1C-17BB-C894-245226F1F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774" y="2828925"/>
              <a:ext cx="33337" cy="3333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541C12C-8931-9431-4505-7D875C98D0F7}"/>
              </a:ext>
            </a:extLst>
          </p:cNvPr>
          <p:cNvGrpSpPr/>
          <p:nvPr/>
        </p:nvGrpSpPr>
        <p:grpSpPr>
          <a:xfrm>
            <a:off x="4827872" y="2433433"/>
            <a:ext cx="720197" cy="1007898"/>
            <a:chOff x="4827872" y="2433433"/>
            <a:chExt cx="720197" cy="100789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3C38DA-6778-B67B-FBE1-D04C61655AE4}"/>
                </a:ext>
              </a:extLst>
            </p:cNvPr>
            <p:cNvSpPr/>
            <p:nvPr/>
          </p:nvSpPr>
          <p:spPr>
            <a:xfrm>
              <a:off x="4827872" y="2433433"/>
              <a:ext cx="720197" cy="10078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38BE456-3E75-353D-4095-D0FE3EF53750}"/>
                </a:ext>
              </a:extLst>
            </p:cNvPr>
            <p:cNvSpPr/>
            <p:nvPr/>
          </p:nvSpPr>
          <p:spPr>
            <a:xfrm>
              <a:off x="4831575" y="2889940"/>
              <a:ext cx="667299" cy="96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F14E7A9-2D0E-0552-6483-863E87700C0B}"/>
                </a:ext>
              </a:extLst>
            </p:cNvPr>
            <p:cNvGrpSpPr/>
            <p:nvPr/>
          </p:nvGrpSpPr>
          <p:grpSpPr>
            <a:xfrm>
              <a:off x="5495404" y="2444750"/>
              <a:ext cx="45719" cy="984249"/>
              <a:chOff x="5373688" y="2460625"/>
              <a:chExt cx="45719" cy="94932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F276F30D-45DC-696F-F7B6-68E5815DAF18}"/>
                  </a:ext>
                </a:extLst>
              </p:cNvPr>
              <p:cNvSpPr/>
              <p:nvPr/>
            </p:nvSpPr>
            <p:spPr>
              <a:xfrm>
                <a:off x="5373688" y="2460625"/>
                <a:ext cx="45719" cy="949325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36404A4-9B14-5BB7-0FBB-C223620F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548" y="2762250"/>
                <a:ext cx="0" cy="288921"/>
              </a:xfrm>
              <a:prstGeom prst="line">
                <a:avLst/>
              </a:prstGeom>
              <a:ln w="28575">
                <a:solidFill>
                  <a:srgbClr val="AFAB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A1C9B9B-22DA-8C5E-E23B-ABBED7E96BD2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B35FAF7-6FC3-F74F-3DF1-1CEF4F0C4F1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42495A2-6651-3C15-4914-5C2A21E98492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1B00B2F2-E189-58A5-BB8F-6941A1A8761A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순서도: 병합 105">
              <a:extLst>
                <a:ext uri="{FF2B5EF4-FFF2-40B4-BE49-F238E27FC236}">
                  <a16:creationId xmlns:a16="http://schemas.microsoft.com/office/drawing/2014/main" id="{C60CC079-DB09-0A26-3B95-0B87BFFF7804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6E0062-CE6A-06BF-D671-25B5224ED69B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50D8F55-85BD-5405-6EDD-3BA7D7F5400A}"/>
              </a:ext>
            </a:extLst>
          </p:cNvPr>
          <p:cNvSpPr/>
          <p:nvPr/>
        </p:nvSpPr>
        <p:spPr>
          <a:xfrm>
            <a:off x="5299473" y="182668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45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257E49B-8E87-8591-CA44-4EAEFBA4D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8" y="1937939"/>
            <a:ext cx="8380952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31389"/>
              </p:ext>
            </p:extLst>
          </p:nvPr>
        </p:nvGraphicFramePr>
        <p:xfrm>
          <a:off x="8693098" y="618380"/>
          <a:ext cx="3263422" cy="151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자치구 카테고리에서 사용자가 선택한 위치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마포구 성산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 위치 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행정동 카테고리에서 사용자가 목적지로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선택할 지역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노고산동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775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3EEFB6F-1CAA-623F-F506-D14029A58F03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F21A86-04C1-A53B-49F4-3FCB93F7AE8A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920D9F-3DE4-7E81-A334-61A45C97FD6A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A9019E-4595-6B61-EC8D-E88A4B51BFB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성산</a:t>
              </a:r>
              <a:r>
                <a:rPr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96D89A-FAA0-74B1-8E9C-203379E32E7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AB8DC09-2CA0-974D-58FC-AC662B457EC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A5AF7FB-33AB-D00F-FE1B-3953A381390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50236F-4224-53A3-1A2E-9364A6541D7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D0AFCB4-2A78-BC83-A0A5-922033A4814B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4A04B6-D685-CCAF-53C3-A59FC6B5DF7C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D14116-6D78-0D84-BC5B-6136D0AD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0A57DAA-8FF4-8CAE-617A-B6AFC438F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C957916-586A-CBBC-92C5-5F6CD273B23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EE97F4-641C-E6C2-2764-3B350116E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A34C9FC-FE1C-17BB-C894-245226F1F1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FA1E86-F621-B2D5-D5A1-7587C38ABA6D}"/>
              </a:ext>
            </a:extLst>
          </p:cNvPr>
          <p:cNvGrpSpPr/>
          <p:nvPr/>
        </p:nvGrpSpPr>
        <p:grpSpPr>
          <a:xfrm>
            <a:off x="5547009" y="2433433"/>
            <a:ext cx="720197" cy="1007898"/>
            <a:chOff x="4827872" y="2433433"/>
            <a:chExt cx="720197" cy="100789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F6CB94-403B-70F7-0BB4-9DA9EF25E160}"/>
                </a:ext>
              </a:extLst>
            </p:cNvPr>
            <p:cNvSpPr/>
            <p:nvPr/>
          </p:nvSpPr>
          <p:spPr>
            <a:xfrm>
              <a:off x="4827872" y="2433433"/>
              <a:ext cx="720197" cy="10078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공덕동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구수동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당인동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대흥동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도화동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동교동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망원</a:t>
              </a:r>
              <a:r>
                <a:rPr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</a:t>
              </a:r>
              <a:endPara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0B27F2-A59A-2ED7-7B17-22128D31E8E1}"/>
                </a:ext>
              </a:extLst>
            </p:cNvPr>
            <p:cNvSpPr/>
            <p:nvPr/>
          </p:nvSpPr>
          <p:spPr>
            <a:xfrm>
              <a:off x="4831575" y="2674198"/>
              <a:ext cx="667299" cy="96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079E025-B4A8-B54F-CED7-CA2050392686}"/>
                </a:ext>
              </a:extLst>
            </p:cNvPr>
            <p:cNvGrpSpPr/>
            <p:nvPr/>
          </p:nvGrpSpPr>
          <p:grpSpPr>
            <a:xfrm>
              <a:off x="5495404" y="2444750"/>
              <a:ext cx="45719" cy="984249"/>
              <a:chOff x="5373688" y="2460625"/>
              <a:chExt cx="45719" cy="949325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6A36A8B-DE6D-AA0F-4F9F-D115B6DE7C27}"/>
                  </a:ext>
                </a:extLst>
              </p:cNvPr>
              <p:cNvSpPr/>
              <p:nvPr/>
            </p:nvSpPr>
            <p:spPr>
              <a:xfrm>
                <a:off x="5373688" y="2460625"/>
                <a:ext cx="45719" cy="949325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F32FE74-FFCC-16EC-F663-365EF141E8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548" y="2762250"/>
                <a:ext cx="0" cy="288921"/>
              </a:xfrm>
              <a:prstGeom prst="line">
                <a:avLst/>
              </a:prstGeom>
              <a:ln w="28575">
                <a:solidFill>
                  <a:srgbClr val="AFAB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B24C616-69A6-EF59-9204-0EC5EA248BF1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DDAC52C-10AD-A6B8-F792-A901A3AEB222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B174C8-7C53-063C-98D4-1275198CA0CC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939FE88E-B945-6FE7-EC47-994A4761AA61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순서도: 병합 88">
              <a:extLst>
                <a:ext uri="{FF2B5EF4-FFF2-40B4-BE49-F238E27FC236}">
                  <a16:creationId xmlns:a16="http://schemas.microsoft.com/office/drawing/2014/main" id="{D76FBD85-3EB4-67EE-A015-71ED3EE068B0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551CAF-DBC5-6AA4-0D7D-0ABD023F45CD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E82EB9C-7B9F-C7AE-D727-2F29C32218B6}"/>
              </a:ext>
            </a:extLst>
          </p:cNvPr>
          <p:cNvSpPr/>
          <p:nvPr/>
        </p:nvSpPr>
        <p:spPr>
          <a:xfrm>
            <a:off x="5972891" y="182668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90DA28-82A1-2F8D-9715-86C769D45AF4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62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8C8FD59-0B4F-3263-E3D3-19B97EB1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58601"/>
              </p:ext>
            </p:extLst>
          </p:nvPr>
        </p:nvGraphicFramePr>
        <p:xfrm>
          <a:off x="8693098" y="618380"/>
          <a:ext cx="3263422" cy="166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행정동 카테고리에서 사용자가 선택한 위치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마포구 노고산동 위치 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목적지로 선택할 구역 클릭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286331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지도에서 클릭된 구역에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마커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표시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*마커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 목적지를 나타냄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703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3EEFB6F-1CAA-623F-F506-D14029A58F03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F21A86-04C1-A53B-49F4-3FCB93F7AE8A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920D9F-3DE4-7E81-A334-61A45C97FD6A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A9019E-4595-6B61-EC8D-E88A4B51BFB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96D89A-FAA0-74B1-8E9C-203379E32E7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AB8DC09-2CA0-974D-58FC-AC662B457EC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A5AF7FB-33AB-D00F-FE1B-3953A381390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50236F-4224-53A3-1A2E-9364A6541D7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D0AFCB4-2A78-BC83-A0A5-922033A4814B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44A04B6-D685-CCAF-53C3-A59FC6B5DF7C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D14116-6D78-0D84-BC5B-6136D0AD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0A57DAA-8FF4-8CAE-617A-B6AFC438F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C957916-586A-CBBC-92C5-5F6CD273B23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EE97F4-641C-E6C2-2764-3B350116E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A34C9FC-FE1C-17BB-C894-245226F1F1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61CF4-527B-2996-D637-0B4BDB7BF63A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D9D829-DD38-DCDB-CEDA-AD383EDB6FC7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9944D3-5C24-A6F3-B30C-ACDD4EEAB753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F179C968-BC57-BCFD-A97E-BDEAB4E36B50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EFA64AD3-1CCF-2BAC-1CC2-C5D59BBCF575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7528B35-9073-7044-1AB8-3BE0CCFCCAE8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AC3E89C-B7A2-30A9-63E6-C48196D68020}"/>
              </a:ext>
            </a:extLst>
          </p:cNvPr>
          <p:cNvGrpSpPr/>
          <p:nvPr/>
        </p:nvGrpSpPr>
        <p:grpSpPr>
          <a:xfrm>
            <a:off x="4918296" y="3772340"/>
            <a:ext cx="325583" cy="380067"/>
            <a:chOff x="4918296" y="3772340"/>
            <a:chExt cx="325583" cy="380067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E762439-C337-CDBE-AD93-689A08086AE6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0DB816E-6EE4-01C4-964D-16C8392C3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296BD95-2F15-47AC-4638-A141B7A51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CFD910CF-72BB-A889-5B48-F03B3D941BA5}"/>
              </a:ext>
            </a:extLst>
          </p:cNvPr>
          <p:cNvSpPr/>
          <p:nvPr/>
        </p:nvSpPr>
        <p:spPr>
          <a:xfrm>
            <a:off x="5158325" y="333516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B7AEA97-4F1D-EA6E-897D-1143112EFF41}"/>
              </a:ext>
            </a:extLst>
          </p:cNvPr>
          <p:cNvSpPr/>
          <p:nvPr/>
        </p:nvSpPr>
        <p:spPr>
          <a:xfrm>
            <a:off x="4707047" y="400927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59ED26C-3A9C-4B37-6C00-4A924DC2DC05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96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45629"/>
              </p:ext>
            </p:extLst>
          </p:nvPr>
        </p:nvGraphicFramePr>
        <p:xfrm>
          <a:off x="336549" y="851459"/>
          <a:ext cx="11518901" cy="598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635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6598838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126184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Author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추천 페이지 와이어프레임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신유정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페이지 와이어프레임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신유정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페이지 화면 설계 내용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와이어프레임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화면 설계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3291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518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424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6886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293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0476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1769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E61F73-663F-9542-1E4A-845BD695D502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DC0C72-0909-FCD8-685E-050F78850E73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83FE3A-76D0-9635-BA70-5DE59E2C34AA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01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표 49">
                <a:extLst>
                  <a:ext uri="{FF2B5EF4-FFF2-40B4-BE49-F238E27FC236}">
                    <a16:creationId xmlns:a16="http://schemas.microsoft.com/office/drawing/2014/main" id="{49C47C07-ECF0-1C34-AE7D-AF06A29150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288963"/>
                  </p:ext>
                </p:extLst>
              </p:nvPr>
            </p:nvGraphicFramePr>
            <p:xfrm>
              <a:off x="8693098" y="618380"/>
              <a:ext cx="3263422" cy="16679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034">
                      <a:extLst>
                        <a:ext uri="{9D8B030D-6E8A-4147-A177-3AD203B41FA5}">
                          <a16:colId xmlns:a16="http://schemas.microsoft.com/office/drawing/2014/main" val="3518943254"/>
                        </a:ext>
                      </a:extLst>
                    </a:gridCol>
                    <a:gridCol w="2973388">
                      <a:extLst>
                        <a:ext uri="{9D8B030D-6E8A-4147-A177-3AD203B41FA5}">
                          <a16:colId xmlns:a16="http://schemas.microsoft.com/office/drawing/2014/main" val="1027230360"/>
                        </a:ext>
                      </a:extLst>
                    </a:gridCol>
                  </a:tblGrid>
                  <a:tr h="32342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Description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1896397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항목 선택하기 사이드 배너 활성화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191825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거주 시 희망하는 주거형태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선택 항목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기본값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다세대주택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checked)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946980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희망하는 주거면적 선택 항목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(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기본값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: 1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~20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checked)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654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표 49">
                <a:extLst>
                  <a:ext uri="{FF2B5EF4-FFF2-40B4-BE49-F238E27FC236}">
                    <a16:creationId xmlns:a16="http://schemas.microsoft.com/office/drawing/2014/main" id="{49C47C07-ECF0-1C34-AE7D-AF06A29150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288963"/>
                  </p:ext>
                </p:extLst>
              </p:nvPr>
            </p:nvGraphicFramePr>
            <p:xfrm>
              <a:off x="8693098" y="618380"/>
              <a:ext cx="3263422" cy="16679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034">
                      <a:extLst>
                        <a:ext uri="{9D8B030D-6E8A-4147-A177-3AD203B41FA5}">
                          <a16:colId xmlns:a16="http://schemas.microsoft.com/office/drawing/2014/main" val="3518943254"/>
                        </a:ext>
                      </a:extLst>
                    </a:gridCol>
                    <a:gridCol w="2973388">
                      <a:extLst>
                        <a:ext uri="{9D8B030D-6E8A-4147-A177-3AD203B41FA5}">
                          <a16:colId xmlns:a16="http://schemas.microsoft.com/office/drawing/2014/main" val="1027230360"/>
                        </a:ext>
                      </a:extLst>
                    </a:gridCol>
                  </a:tblGrid>
                  <a:tr h="32342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Description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1896397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항목 선택하기 사이드 배너 활성화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191825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거주 시 희망하는 주거형태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선택 항목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기본값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다세대주택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checked)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94698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41" t="-294286" r="-205" b="-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654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365388" cy="169441"/>
            <a:chOff x="255323" y="2347519"/>
            <a:chExt cx="365388" cy="169441"/>
          </a:xfrm>
          <a:solidFill>
            <a:srgbClr val="00B0F0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638043" y="2347518"/>
            <a:ext cx="365388" cy="169441"/>
            <a:chOff x="634867" y="2347518"/>
            <a:chExt cx="365388" cy="169441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281C8D6-D6B0-31CE-0598-8C02D8DFDFE3}"/>
              </a:ext>
            </a:extLst>
          </p:cNvPr>
          <p:cNvGrpSpPr/>
          <p:nvPr/>
        </p:nvGrpSpPr>
        <p:grpSpPr>
          <a:xfrm>
            <a:off x="1014215" y="2347168"/>
            <a:ext cx="365388" cy="169441"/>
            <a:chOff x="1011039" y="2347168"/>
            <a:chExt cx="365388" cy="169441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7810ACA-6D21-267A-782C-902B45872DF7}"/>
                </a:ext>
              </a:extLst>
            </p:cNvPr>
            <p:cNvSpPr/>
            <p:nvPr/>
          </p:nvSpPr>
          <p:spPr>
            <a:xfrm>
              <a:off x="1011039" y="2347168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093F324-2CD1-63BE-2650-F14C63F4B91F}"/>
                </a:ext>
              </a:extLst>
            </p:cNvPr>
            <p:cNvSpPr/>
            <p:nvPr/>
          </p:nvSpPr>
          <p:spPr>
            <a:xfrm>
              <a:off x="1011039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391793" y="2338486"/>
            <a:ext cx="365388" cy="178123"/>
            <a:chOff x="1388617" y="2338486"/>
            <a:chExt cx="365388" cy="178123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D0A0BE5-0023-5C1D-7804-0D83E5CC5C5D}"/>
              </a:ext>
            </a:extLst>
          </p:cNvPr>
          <p:cNvSpPr txBox="1"/>
          <p:nvPr/>
        </p:nvSpPr>
        <p:spPr>
          <a:xfrm>
            <a:off x="598487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거래정보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B00F31-E2E1-EC59-35FE-AEC07F045030}"/>
              </a:ext>
            </a:extLst>
          </p:cNvPr>
          <p:cNvSpPr txBox="1"/>
          <p:nvPr/>
        </p:nvSpPr>
        <p:spPr>
          <a:xfrm>
            <a:off x="974659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D1CB7F-5542-8B15-4C4A-1EB55097E719}"/>
              </a:ext>
            </a:extLst>
          </p:cNvPr>
          <p:cNvSpPr txBox="1"/>
          <p:nvPr/>
        </p:nvSpPr>
        <p:spPr>
          <a:xfrm>
            <a:off x="1363218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 flipH="1">
            <a:off x="234792" y="2516182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B48F75-B03A-AA92-A83A-C420D56B0513}"/>
              </a:ext>
            </a:extLst>
          </p:cNvPr>
          <p:cNvSpPr txBox="1"/>
          <p:nvPr/>
        </p:nvSpPr>
        <p:spPr>
          <a:xfrm>
            <a:off x="219931" y="234776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A14877-0E10-6482-7720-59D741B997AC}"/>
              </a:ext>
            </a:extLst>
          </p:cNvPr>
          <p:cNvGrpSpPr/>
          <p:nvPr/>
        </p:nvGrpSpPr>
        <p:grpSpPr>
          <a:xfrm>
            <a:off x="335784" y="2944519"/>
            <a:ext cx="744245" cy="200055"/>
            <a:chOff x="335784" y="2674615"/>
            <a:chExt cx="744245" cy="20005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FD17156-F067-46F6-C0F0-2BA3FC34F89A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gradFill>
              <a:gsLst>
                <a:gs pos="100000">
                  <a:srgbClr val="F2F2F2"/>
                </a:gs>
                <a:gs pos="31000">
                  <a:schemeClr val="tx1"/>
                </a:gs>
                <a:gs pos="40000">
                  <a:srgbClr val="F2F2F2"/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737DDA-FE60-326E-F85C-6FE7A73ECC80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다세대주택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5D2F888-541F-CE13-4503-FF4D13477054}"/>
              </a:ext>
            </a:extLst>
          </p:cNvPr>
          <p:cNvGrpSpPr/>
          <p:nvPr/>
        </p:nvGrpSpPr>
        <p:grpSpPr>
          <a:xfrm>
            <a:off x="335784" y="3158772"/>
            <a:ext cx="744245" cy="200055"/>
            <a:chOff x="335784" y="2674615"/>
            <a:chExt cx="744245" cy="20005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9C920CA-0578-933A-8AA2-33E5B4036A04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1D6AD8-D9B6-B6B6-9FF0-2BB630C386C6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오피스텔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3CE266E-48FC-0F43-AF63-61505AC131A2}"/>
              </a:ext>
            </a:extLst>
          </p:cNvPr>
          <p:cNvGrpSpPr/>
          <p:nvPr/>
        </p:nvGrpSpPr>
        <p:grpSpPr>
          <a:xfrm>
            <a:off x="335784" y="3375581"/>
            <a:ext cx="744245" cy="200055"/>
            <a:chOff x="335784" y="2674615"/>
            <a:chExt cx="744245" cy="20005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BA986DF-4FD7-AF9F-5155-F38C7999B0C6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8FB67E-E8F8-5AA8-0506-DBDCCC09046F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아파트</a:t>
              </a:r>
            </a:p>
          </p:txBody>
        </p:sp>
      </p:grp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1C394B-5D5F-06EC-2FBB-1CC7F245053A}"/>
              </a:ext>
            </a:extLst>
          </p:cNvPr>
          <p:cNvCxnSpPr>
            <a:cxnSpLocks/>
          </p:cNvCxnSpPr>
          <p:nvPr/>
        </p:nvCxnSpPr>
        <p:spPr>
          <a:xfrm flipH="1">
            <a:off x="234792" y="3718450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0C2BACB-A488-B5C0-C598-0AB9DDE1E8BB}"/>
              </a:ext>
            </a:extLst>
          </p:cNvPr>
          <p:cNvSpPr/>
          <p:nvPr/>
        </p:nvSpPr>
        <p:spPr>
          <a:xfrm>
            <a:off x="254581" y="386126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C0635E-8C48-080C-1DAD-05F636969366}"/>
              </a:ext>
            </a:extLst>
          </p:cNvPr>
          <p:cNvSpPr txBox="1"/>
          <p:nvPr/>
        </p:nvSpPr>
        <p:spPr>
          <a:xfrm>
            <a:off x="258499" y="3865801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주거면적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9BAB248-7C37-DDD5-D07B-5568D6265C6D}"/>
              </a:ext>
            </a:extLst>
          </p:cNvPr>
          <p:cNvGrpSpPr/>
          <p:nvPr/>
        </p:nvGrpSpPr>
        <p:grpSpPr>
          <a:xfrm>
            <a:off x="335784" y="4163947"/>
            <a:ext cx="767929" cy="200055"/>
            <a:chOff x="335784" y="2674615"/>
            <a:chExt cx="767929" cy="20005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E42A965-1C59-7A96-DC77-048CBA01B128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gradFill flip="none" rotWithShape="1">
              <a:gsLst>
                <a:gs pos="100000">
                  <a:srgbClr val="F2F2F2"/>
                </a:gs>
                <a:gs pos="31000">
                  <a:schemeClr val="tx1"/>
                </a:gs>
                <a:gs pos="40000">
                  <a:srgbClr val="F2F2F2"/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B97AD60-387A-0AFE-1E25-A234DF622727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732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  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~20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B97AD60-387A-0AFE-1E25-A234DF622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73234" cy="200055"/>
                </a:xfrm>
                <a:prstGeom prst="rect">
                  <a:avLst/>
                </a:prstGeom>
                <a:blipFill>
                  <a:blip r:embed="rId8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7F16D53-8C35-4748-4CF7-493667DC9795}"/>
              </a:ext>
            </a:extLst>
          </p:cNvPr>
          <p:cNvGrpSpPr/>
          <p:nvPr/>
        </p:nvGrpSpPr>
        <p:grpSpPr>
          <a:xfrm>
            <a:off x="335784" y="4394789"/>
            <a:ext cx="780229" cy="200055"/>
            <a:chOff x="335784" y="2674615"/>
            <a:chExt cx="780229" cy="20005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6324160-F91A-1BBB-ADF6-30142CA2DE85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DFDD193-C3CC-80E9-5D74-53EC857F4074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21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~40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DFDD193-C3CC-80E9-5D74-53EC857F4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9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E03FF52-DF65-1127-B66D-5B3F33A3AFFD}"/>
              </a:ext>
            </a:extLst>
          </p:cNvPr>
          <p:cNvGrpSpPr/>
          <p:nvPr/>
        </p:nvGrpSpPr>
        <p:grpSpPr>
          <a:xfrm>
            <a:off x="335784" y="4622112"/>
            <a:ext cx="780229" cy="200055"/>
            <a:chOff x="335784" y="2674615"/>
            <a:chExt cx="780229" cy="20005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5B56BE8-600A-99CA-8F62-BEA0135307A2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55C570E-26E0-9041-B9A7-D45F613895F9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41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~61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55C570E-26E0-9041-B9A7-D45F61389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10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6F7D776-E385-66DB-A6D2-EE345D3045AA}"/>
              </a:ext>
            </a:extLst>
          </p:cNvPr>
          <p:cNvGrpSpPr/>
          <p:nvPr/>
        </p:nvGrpSpPr>
        <p:grpSpPr>
          <a:xfrm>
            <a:off x="335784" y="4851351"/>
            <a:ext cx="780229" cy="200055"/>
            <a:chOff x="335784" y="2674615"/>
            <a:chExt cx="780229" cy="20005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6F7AA46B-905F-14D6-06D5-B5560834CCC0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813A75DD-ACE7-E387-7BE6-571F4AD73D1F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61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~85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813A75DD-ACE7-E387-7BE6-571F4AD73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11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0268F6B-E8A9-BDD0-48D7-277CF6F1B44B}"/>
              </a:ext>
            </a:extLst>
          </p:cNvPr>
          <p:cNvGrpSpPr/>
          <p:nvPr/>
        </p:nvGrpSpPr>
        <p:grpSpPr>
          <a:xfrm>
            <a:off x="335784" y="5080718"/>
            <a:ext cx="780229" cy="200055"/>
            <a:chOff x="335784" y="2674615"/>
            <a:chExt cx="780229" cy="20005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887CA7D-A8F5-DE50-9B78-9141340834DD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BB9A2DC-DD51-C3D2-324A-C382210903F5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85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</a:t>
                  </a:r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BB9A2DC-DD51-C3D2-324A-C38221090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12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9EB3885-D071-7D75-E4AD-13FC87F5BAC7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6EA064C-450F-038B-D291-9C4267583DC3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33310B-BD19-26ED-0096-96F35A1499E6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70EFEFC-F872-5796-6FBD-32BD5FB6CFF0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425CBF9-9372-0729-0FAB-66E89553BADA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28B0D18E-D786-0283-2162-4B09749D3AA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4DB63299-0B84-E355-464D-5CB8A34922C6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8E0C396-B4E4-8C94-300E-A0242D0DA5F6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4ABB084-6983-CCB4-5D3F-70C8157D1B3B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10F9F0AD-3CCC-D6C9-4870-F541B9F3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8F5145B9-3950-ADFD-CEC3-0DE88817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4F2F722-49AC-E5C5-F58B-42118328F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C24AD8A-A8C0-1A72-8B95-26348686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A647B08-1D58-FB46-2212-00EBD8FFA130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6821564-6D6B-5AF4-A2D0-124BC0C68999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E833D5A-7A35-861D-4FCF-62B02C6E313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5919676-130B-20B6-8D8E-606B10F31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8001A6-E7B8-BFF9-404A-04025B6CA0DB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9A71298-CF17-D6AF-E830-9DC4C85DE5C5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EDFCD9-43C1-9DC0-3857-28B48949C901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C8C49F-77E8-12BD-94B8-471784708DE1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637FA00-AD57-D3BE-4ED4-DF9A4241A2B8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BBCD80A6-434E-90BD-12D8-87D171077C01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EEF28077-0CB8-4C47-9CDC-92857A16EA61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C3E40642-AF2B-FC85-BA44-1C26FB012EA1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7B488119-114F-7452-8B01-058307831E03}"/>
                    </a:ext>
                  </a:extLst>
                </p:cNvPr>
                <p:cNvCxnSpPr>
                  <a:cxnSpLocks/>
                  <a:stCxn id="137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234E6099-5D8D-177C-BBED-800B3F2DA749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4095345-46BF-B23F-94CA-4D3455DF7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FDC81160-536B-C9D6-14FB-0D1F11530B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7BDD6BC5-48C8-96F3-805B-72770A7DFB63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1DC717BC-B00D-C838-3B9C-9E5D6267A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41F42044-EC88-B948-2D66-700DA3A38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712991-BEAD-4F71-42FB-C4C03F541BC8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F31987-CBC6-944C-BE7F-D99CD092B1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F4FCF14-0AC5-28B2-6B1D-CCBF5C4BE06B}"/>
              </a:ext>
            </a:extLst>
          </p:cNvPr>
          <p:cNvSpPr/>
          <p:nvPr/>
        </p:nvSpPr>
        <p:spPr>
          <a:xfrm>
            <a:off x="1999859" y="376851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5F2CB7-581C-B1A4-8FAF-61055A4B6030}"/>
              </a:ext>
            </a:extLst>
          </p:cNvPr>
          <p:cNvSpPr/>
          <p:nvPr/>
        </p:nvSpPr>
        <p:spPr>
          <a:xfrm>
            <a:off x="1229254" y="312623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ACD081-BA9C-FEE7-A47C-4E0035664E53}"/>
              </a:ext>
            </a:extLst>
          </p:cNvPr>
          <p:cNvSpPr/>
          <p:nvPr/>
        </p:nvSpPr>
        <p:spPr>
          <a:xfrm>
            <a:off x="1229254" y="450128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65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84457"/>
              </p:ext>
            </p:extLst>
          </p:nvPr>
        </p:nvGraphicFramePr>
        <p:xfrm>
          <a:off x="8693098" y="618380"/>
          <a:ext cx="3263422" cy="151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희망하는 주거지 거래 유형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항목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checked)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희망하는 주거지 거래 금액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항목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0 - 9,999,999)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362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365388" cy="169441"/>
            <a:chOff x="255323" y="2347519"/>
            <a:chExt cx="365388" cy="169441"/>
          </a:xfrm>
          <a:solidFill>
            <a:srgbClr val="D9D9D9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638043" y="2347518"/>
            <a:ext cx="365388" cy="169441"/>
            <a:chOff x="634867" y="2347518"/>
            <a:chExt cx="365388" cy="169441"/>
          </a:xfrm>
          <a:solidFill>
            <a:srgbClr val="00B0F0"/>
          </a:solidFill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281C8D6-D6B0-31CE-0598-8C02D8DFDFE3}"/>
              </a:ext>
            </a:extLst>
          </p:cNvPr>
          <p:cNvGrpSpPr/>
          <p:nvPr/>
        </p:nvGrpSpPr>
        <p:grpSpPr>
          <a:xfrm>
            <a:off x="1014215" y="2347168"/>
            <a:ext cx="365388" cy="169441"/>
            <a:chOff x="1011039" y="2347168"/>
            <a:chExt cx="365388" cy="169441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7810ACA-6D21-267A-782C-902B45872DF7}"/>
                </a:ext>
              </a:extLst>
            </p:cNvPr>
            <p:cNvSpPr/>
            <p:nvPr/>
          </p:nvSpPr>
          <p:spPr>
            <a:xfrm>
              <a:off x="1011039" y="2347168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093F324-2CD1-63BE-2650-F14C63F4B91F}"/>
                </a:ext>
              </a:extLst>
            </p:cNvPr>
            <p:cNvSpPr/>
            <p:nvPr/>
          </p:nvSpPr>
          <p:spPr>
            <a:xfrm>
              <a:off x="1011039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391793" y="2338486"/>
            <a:ext cx="365388" cy="178123"/>
            <a:chOff x="1388617" y="2338486"/>
            <a:chExt cx="365388" cy="178123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BB00F31-E2E1-EC59-35FE-AEC07F045030}"/>
              </a:ext>
            </a:extLst>
          </p:cNvPr>
          <p:cNvSpPr txBox="1"/>
          <p:nvPr/>
        </p:nvSpPr>
        <p:spPr>
          <a:xfrm>
            <a:off x="974659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D1CB7F-5542-8B15-4C4A-1EB55097E719}"/>
              </a:ext>
            </a:extLst>
          </p:cNvPr>
          <p:cNvSpPr txBox="1"/>
          <p:nvPr/>
        </p:nvSpPr>
        <p:spPr>
          <a:xfrm>
            <a:off x="1363218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 flipH="1">
            <a:off x="234792" y="2516182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거래정보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C9C86F-CA16-1F69-EB81-5B8FE93CD908}"/>
              </a:ext>
            </a:extLst>
          </p:cNvPr>
          <p:cNvSpPr txBox="1"/>
          <p:nvPr/>
        </p:nvSpPr>
        <p:spPr>
          <a:xfrm>
            <a:off x="598487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거래정보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19931" y="234776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FA8593E-9ABB-0E32-4545-A0C698836551}"/>
              </a:ext>
            </a:extLst>
          </p:cNvPr>
          <p:cNvGrpSpPr/>
          <p:nvPr/>
        </p:nvGrpSpPr>
        <p:grpSpPr>
          <a:xfrm>
            <a:off x="315150" y="3752896"/>
            <a:ext cx="1376312" cy="80613"/>
            <a:chOff x="315150" y="3026214"/>
            <a:chExt cx="1376312" cy="8061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094B871-CBF0-7A0E-30DC-79033C330D39}"/>
                </a:ext>
              </a:extLst>
            </p:cNvPr>
            <p:cNvSpPr/>
            <p:nvPr/>
          </p:nvSpPr>
          <p:spPr>
            <a:xfrm>
              <a:off x="315150" y="3026214"/>
              <a:ext cx="80433" cy="804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AE4A52D-B0F9-4A7D-6AD2-9C02F1B7CB6C}"/>
                </a:ext>
              </a:extLst>
            </p:cNvPr>
            <p:cNvSpPr/>
            <p:nvPr/>
          </p:nvSpPr>
          <p:spPr>
            <a:xfrm>
              <a:off x="1611029" y="3026394"/>
              <a:ext cx="80433" cy="804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21ECC6D-11BB-C5F7-8289-E9E48C63E2C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57" y="3066430"/>
              <a:ext cx="1303288" cy="0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E8D2192-87ED-970A-52E8-FAB7C423B27C}"/>
              </a:ext>
            </a:extLst>
          </p:cNvPr>
          <p:cNvSpPr/>
          <p:nvPr/>
        </p:nvSpPr>
        <p:spPr>
          <a:xfrm>
            <a:off x="314855" y="4006343"/>
            <a:ext cx="628499" cy="220464"/>
          </a:xfrm>
          <a:prstGeom prst="round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A009119-30DC-7816-77C5-A7BBB82772B0}"/>
              </a:ext>
            </a:extLst>
          </p:cNvPr>
          <p:cNvCxnSpPr>
            <a:cxnSpLocks/>
          </p:cNvCxnSpPr>
          <p:nvPr/>
        </p:nvCxnSpPr>
        <p:spPr>
          <a:xfrm>
            <a:off x="972680" y="4117104"/>
            <a:ext cx="59460" cy="0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7454F34-DF4C-C971-52CB-C29D07ED739E}"/>
              </a:ext>
            </a:extLst>
          </p:cNvPr>
          <p:cNvSpPr/>
          <p:nvPr/>
        </p:nvSpPr>
        <p:spPr>
          <a:xfrm>
            <a:off x="1062963" y="4006343"/>
            <a:ext cx="628499" cy="220464"/>
          </a:xfrm>
          <a:prstGeom prst="round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759F132-4AFE-8384-9728-F531CF2D2A34}"/>
              </a:ext>
            </a:extLst>
          </p:cNvPr>
          <p:cNvSpPr txBox="1"/>
          <p:nvPr/>
        </p:nvSpPr>
        <p:spPr>
          <a:xfrm>
            <a:off x="262732" y="3986782"/>
            <a:ext cx="2902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b="1" dirty="0">
                <a:solidFill>
                  <a:srgbClr val="D9D9D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최저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9717CA-42E3-3612-4F50-DA3D87B8305A}"/>
              </a:ext>
            </a:extLst>
          </p:cNvPr>
          <p:cNvSpPr txBox="1"/>
          <p:nvPr/>
        </p:nvSpPr>
        <p:spPr>
          <a:xfrm>
            <a:off x="1007799" y="3986782"/>
            <a:ext cx="2902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b="1" dirty="0">
                <a:solidFill>
                  <a:srgbClr val="D9D9D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최고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E75C4E-36C3-6772-3201-6DF109D2E816}"/>
              </a:ext>
            </a:extLst>
          </p:cNvPr>
          <p:cNvSpPr txBox="1"/>
          <p:nvPr/>
        </p:nvSpPr>
        <p:spPr>
          <a:xfrm>
            <a:off x="311210" y="4075592"/>
            <a:ext cx="630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0,000,000</a:t>
            </a:r>
            <a:endParaRPr lang="ko-KR" altLang="en-US" sz="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8800A13-8B50-4D63-A935-46B306DC8FEC}"/>
              </a:ext>
            </a:extLst>
          </p:cNvPr>
          <p:cNvSpPr txBox="1"/>
          <p:nvPr/>
        </p:nvSpPr>
        <p:spPr>
          <a:xfrm>
            <a:off x="1065342" y="4075592"/>
            <a:ext cx="630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9,999,999</a:t>
            </a:r>
            <a:endParaRPr lang="ko-KR" altLang="en-US" sz="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E569FB5-EE57-D664-AC18-DBB8A9895C99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639C3A87-B09C-76C4-680B-2642C50DCF53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9918F2D-5422-2189-1996-D8D58D7FDC9D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FA15173-B70D-0B7C-E694-4E41B728B0C6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6C8D1F57-82FE-D5F5-6040-A540EAD8E0E6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1048C342-BBC7-0FCA-DBA8-C2A0A48AD33E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172217D9-9FE1-F7FE-9CDD-4BD3479B6724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B4B73AEC-46E0-CBE7-E127-6A36C1111FC5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C6C3EFCD-E9EC-CF44-CA7F-CCCBF84E970F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7432DBB-F462-1234-E064-771679D2B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32B93C9-F5E4-252C-CFE8-C8C23B74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002446FD-4B26-E0F1-9489-92898E44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E821409D-8C9F-E53B-992D-647248961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E2B54EE6-44A6-EA85-784D-5E0D26DD36C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E97D51C9-D46B-AB01-B77B-CB888EC4EF0A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36408C8-D329-F451-BDFF-395EAB95695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A7F59D0-F755-92E2-34D6-6FD0A2C0A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FA0F80-85E5-5C14-8A21-AE1637D7AF80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BFD165-0F16-3059-B21B-DF33984B9A8C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3C1410-97A4-4CE5-191F-89469050E515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D9C358-FC84-F1B3-0A20-BD55063C71F5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BF96DAE-4CC0-AF4D-2746-D3A65A257662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0147DDA-B1B9-B95D-62B2-06CECFDB3FA6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A527541-672A-A0EE-68A1-46BCEADD3685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8DD67E2-4D57-70B8-4138-A2F5141D0967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66D6F7BB-E47D-B693-F27E-2C4DDC6B3B06}"/>
                    </a:ext>
                  </a:extLst>
                </p:cNvPr>
                <p:cNvCxnSpPr>
                  <a:cxnSpLocks/>
                  <a:stCxn id="39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43485C5-0567-F622-17DA-16B2A8D37204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555014E-AA13-7190-FC37-F5A2D0F6B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503BA489-0F78-C677-D429-776E1A6E3A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9BFD3FE-8E79-6CEB-2A10-3FFDA461D9ED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9CC2074-7F61-DCDB-4924-36E0BA250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3AE23632-4B1A-3223-9371-803D0852A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57D7122-508E-6F00-4E78-8DEB181BB279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DA82D6E-CC15-9902-53A7-BDD6E22236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E0458E77-9727-2738-F5E2-428F1BA65887}"/>
              </a:ext>
            </a:extLst>
          </p:cNvPr>
          <p:cNvGrpSpPr/>
          <p:nvPr/>
        </p:nvGrpSpPr>
        <p:grpSpPr>
          <a:xfrm>
            <a:off x="335784" y="2944519"/>
            <a:ext cx="744245" cy="200055"/>
            <a:chOff x="335784" y="2674615"/>
            <a:chExt cx="744245" cy="20005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8845C38A-ACB2-7717-7F79-3AE87A7F8B86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gradFill>
              <a:gsLst>
                <a:gs pos="100000">
                  <a:srgbClr val="F2F2F2"/>
                </a:gs>
                <a:gs pos="31000">
                  <a:schemeClr val="tx1"/>
                </a:gs>
                <a:gs pos="40000">
                  <a:srgbClr val="F2F2F2"/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C295E78-2B85-959C-C4E5-B3F8361F123C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월세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8EF41D1-BEFD-0552-1369-14B4B7539D09}"/>
              </a:ext>
            </a:extLst>
          </p:cNvPr>
          <p:cNvGrpSpPr/>
          <p:nvPr/>
        </p:nvGrpSpPr>
        <p:grpSpPr>
          <a:xfrm>
            <a:off x="335784" y="3158772"/>
            <a:ext cx="744245" cy="200055"/>
            <a:chOff x="335784" y="2674615"/>
            <a:chExt cx="744245" cy="20005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B6D243E-8689-C9FF-E2EA-00E14580E236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7FD23ED-E365-6599-0FAE-4B032418D2AF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전세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31987E1-AB51-7D93-F54B-7A2E5F6EA080}"/>
              </a:ext>
            </a:extLst>
          </p:cNvPr>
          <p:cNvGrpSpPr/>
          <p:nvPr/>
        </p:nvGrpSpPr>
        <p:grpSpPr>
          <a:xfrm>
            <a:off x="335784" y="3375581"/>
            <a:ext cx="744245" cy="200055"/>
            <a:chOff x="335784" y="2674615"/>
            <a:chExt cx="744245" cy="20005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C2A7F3A6-A362-4500-6E68-F41C380F6418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77F82AF-C458-A5D3-4DF6-D38A9B5D7B7F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전</a:t>
              </a:r>
              <a:r>
                <a:rPr lang="en-US" altLang="ko-KR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·</a:t>
              </a:r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월세</a:t>
              </a:r>
            </a:p>
          </p:txBody>
        </p:sp>
      </p:grpSp>
      <p:sp>
        <p:nvSpPr>
          <p:cNvPr id="105" name="타원 104">
            <a:extLst>
              <a:ext uri="{FF2B5EF4-FFF2-40B4-BE49-F238E27FC236}">
                <a16:creationId xmlns:a16="http://schemas.microsoft.com/office/drawing/2014/main" id="{FE5DD872-1A1E-0D9D-E8C0-B364E3253BAE}"/>
              </a:ext>
            </a:extLst>
          </p:cNvPr>
          <p:cNvSpPr/>
          <p:nvPr/>
        </p:nvSpPr>
        <p:spPr>
          <a:xfrm>
            <a:off x="1229254" y="312623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ADE8067-18C5-B2C2-98EF-63F6E0EFC024}"/>
              </a:ext>
            </a:extLst>
          </p:cNvPr>
          <p:cNvSpPr/>
          <p:nvPr/>
        </p:nvSpPr>
        <p:spPr>
          <a:xfrm>
            <a:off x="1735046" y="381740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01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288637"/>
              </p:ext>
            </p:extLst>
          </p:nvPr>
        </p:nvGraphicFramePr>
        <p:xfrm>
          <a:off x="8693098" y="618380"/>
          <a:ext cx="3263422" cy="166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거주 시 희망하는 주변 편의시설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항목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대형마트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checked)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Remark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57542"/>
                  </a:ext>
                </a:extLst>
              </a:tr>
              <a:tr h="323429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대형마트 항목만 선택 가능하며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추후 다른 편의시설 데이터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삽입 및 선택 기능 활성화 예정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301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365388" cy="169441"/>
            <a:chOff x="255323" y="2347519"/>
            <a:chExt cx="365388" cy="169441"/>
          </a:xfrm>
          <a:solidFill>
            <a:srgbClr val="D9D9D9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638043" y="2347518"/>
            <a:ext cx="365388" cy="169441"/>
            <a:chOff x="634867" y="2347518"/>
            <a:chExt cx="365388" cy="169441"/>
          </a:xfrm>
          <a:solidFill>
            <a:srgbClr val="D9D9D9"/>
          </a:solidFill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281C8D6-D6B0-31CE-0598-8C02D8DFDFE3}"/>
              </a:ext>
            </a:extLst>
          </p:cNvPr>
          <p:cNvGrpSpPr/>
          <p:nvPr/>
        </p:nvGrpSpPr>
        <p:grpSpPr>
          <a:xfrm>
            <a:off x="1014215" y="2347168"/>
            <a:ext cx="365388" cy="169441"/>
            <a:chOff x="1011039" y="2347168"/>
            <a:chExt cx="365388" cy="169441"/>
          </a:xfrm>
          <a:solidFill>
            <a:srgbClr val="00B0F0"/>
          </a:solidFill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7810ACA-6D21-267A-782C-902B45872DF7}"/>
                </a:ext>
              </a:extLst>
            </p:cNvPr>
            <p:cNvSpPr/>
            <p:nvPr/>
          </p:nvSpPr>
          <p:spPr>
            <a:xfrm>
              <a:off x="1011039" y="234716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093F324-2CD1-63BE-2650-F14C63F4B91F}"/>
                </a:ext>
              </a:extLst>
            </p:cNvPr>
            <p:cNvSpPr/>
            <p:nvPr/>
          </p:nvSpPr>
          <p:spPr>
            <a:xfrm>
              <a:off x="1011039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391793" y="2338486"/>
            <a:ext cx="365388" cy="178123"/>
            <a:chOff x="1388617" y="2338486"/>
            <a:chExt cx="365388" cy="178123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DFD1CB7F-5542-8B15-4C4A-1EB55097E719}"/>
              </a:ext>
            </a:extLst>
          </p:cNvPr>
          <p:cNvSpPr txBox="1"/>
          <p:nvPr/>
        </p:nvSpPr>
        <p:spPr>
          <a:xfrm>
            <a:off x="1363218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 flipH="1">
            <a:off x="234792" y="2516182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19931" y="234776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79DF73-B234-B8DF-9D16-62EDAC705905}"/>
              </a:ext>
            </a:extLst>
          </p:cNvPr>
          <p:cNvSpPr txBox="1"/>
          <p:nvPr/>
        </p:nvSpPr>
        <p:spPr>
          <a:xfrm>
            <a:off x="974659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B4FFE1-4F08-C3BE-848E-6D91DFA7E4B1}"/>
              </a:ext>
            </a:extLst>
          </p:cNvPr>
          <p:cNvSpPr txBox="1"/>
          <p:nvPr/>
        </p:nvSpPr>
        <p:spPr>
          <a:xfrm>
            <a:off x="598487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거래정보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0B09DD2-2DB9-698C-BB45-505089BF57F2}"/>
              </a:ext>
            </a:extLst>
          </p:cNvPr>
          <p:cNvGrpSpPr/>
          <p:nvPr/>
        </p:nvGrpSpPr>
        <p:grpSpPr>
          <a:xfrm>
            <a:off x="335837" y="2944519"/>
            <a:ext cx="744192" cy="200055"/>
            <a:chOff x="335837" y="2944519"/>
            <a:chExt cx="744192" cy="2000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402923-081D-27D4-E215-32FA96407101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대형마트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33DB97C-B720-2D00-6966-3B87868D18AD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gradFill flip="none" rotWithShape="1">
              <a:gsLst>
                <a:gs pos="100000">
                  <a:srgbClr val="F2F2F2"/>
                </a:gs>
                <a:gs pos="45000">
                  <a:schemeClr val="tx1"/>
                </a:gs>
                <a:gs pos="54000">
                  <a:srgbClr val="F2F2F2"/>
                </a:gs>
                <a:gs pos="0">
                  <a:schemeClr val="tx1"/>
                </a:gs>
              </a:gsLst>
              <a:path path="rect">
                <a:fillToRect l="50000" t="50000" r="50000" b="50000"/>
              </a:path>
              <a:tileRect/>
            </a:gra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47634A6-AC3A-B6BB-8425-BC2218E52FEC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EE6660A4-1818-5CAD-C4D9-A20C1DF93898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6BF7416-3B07-7098-E7E3-ABB00C2B9CFA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F8CCD2D-7C7B-FAF1-6680-60C3058030F4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25219F8-02DD-B47A-CE46-6DEFC75A999C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5670C8D-6CC3-48F2-8EDD-CE4E124FB7C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3455C86-7C8F-E5BE-FA8C-2D1184534635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9E671F4-BDBB-BBC6-177B-B7355759A60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EF9CDAC-917C-E151-5F38-A95874663D07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499BE030-88BB-10C2-A73D-647C6494C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CD92EF7-8FAD-E58C-93A0-0C696A138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66E8BEB-360F-B335-6580-038347A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26DB786-589A-DAF6-792A-35C637C6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0C607EC-EE42-0DFA-4D9C-1D271F31C9A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7CF49B29-5B89-4DEA-4A44-D2E034E07120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83B6C55-0BA2-0C95-9916-0A853BB85D80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8D5BC08-A5D8-6187-0648-F5C3EA09B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60B16B-DC11-9811-EEEA-720D6FAED9CD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292DAF0-454C-69E4-68BB-8AB816A508E8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B49DBD-7CB4-0E5F-3C71-2325651388DC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18E282-737F-44C8-61FB-09BF72C26469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8E1C810-AC5F-5FD3-32D6-31D950272E32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8C6830-6CE5-F9A6-298B-EC2D35B0D145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470E6F4-139F-761E-D1A5-806528A5EA73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B36D2924-3D80-7988-5CDC-E750E8096D3E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43C2DCA-8857-A9A2-6D4C-51F9B0E6077D}"/>
                    </a:ext>
                  </a:extLst>
                </p:cNvPr>
                <p:cNvCxnSpPr>
                  <a:cxnSpLocks/>
                  <a:stCxn id="4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273E977-A473-44C3-4971-66CB97683299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57A7EDF5-3A93-F558-F1B6-C5C40107A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CB59797-0990-E58D-8CAC-9F83C88A4B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E9D7BF2-C9CE-52D7-0524-C7926BCC0B0E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2930E4D4-0881-FF56-EA07-58610CDBB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5AD3EB7-F525-8CF8-320F-305C2A8EA7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7127A6B-BCB7-5CD1-8C20-20D61F2FDFEC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F65B001-32E1-D388-36D7-B4D724FD5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4430B62-A39A-81AE-36C8-B2D3DC7E9D42}"/>
              </a:ext>
            </a:extLst>
          </p:cNvPr>
          <p:cNvGrpSpPr/>
          <p:nvPr/>
        </p:nvGrpSpPr>
        <p:grpSpPr>
          <a:xfrm>
            <a:off x="335837" y="3158772"/>
            <a:ext cx="744192" cy="200055"/>
            <a:chOff x="335837" y="2944519"/>
            <a:chExt cx="744192" cy="20005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F963FE6-195E-8679-0860-F4FECC4FCE05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편의점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CD66504-18E0-2B8B-4978-8FC2F6E1E080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743DE590-D285-BCD1-B1AC-1717ADB9066A}"/>
              </a:ext>
            </a:extLst>
          </p:cNvPr>
          <p:cNvGrpSpPr/>
          <p:nvPr/>
        </p:nvGrpSpPr>
        <p:grpSpPr>
          <a:xfrm>
            <a:off x="335837" y="3374683"/>
            <a:ext cx="744192" cy="200055"/>
            <a:chOff x="335837" y="2944519"/>
            <a:chExt cx="744192" cy="200055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7239369-A0F8-4EFA-8998-02D43EF782DB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카페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B88DC7E-FE58-FF85-D798-7FD6B8FC2941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8D04D3-2E2B-DBA6-11E7-6EE952D2E78E}"/>
              </a:ext>
            </a:extLst>
          </p:cNvPr>
          <p:cNvGrpSpPr/>
          <p:nvPr/>
        </p:nvGrpSpPr>
        <p:grpSpPr>
          <a:xfrm>
            <a:off x="335837" y="3606385"/>
            <a:ext cx="744192" cy="200055"/>
            <a:chOff x="335837" y="2944519"/>
            <a:chExt cx="744192" cy="200055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CBAD4F7-A8DB-C1F1-8E27-398A8145008F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공원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45D136E-7C8D-E6C9-6627-CBFF853CFE48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127" name="타원 126">
            <a:extLst>
              <a:ext uri="{FF2B5EF4-FFF2-40B4-BE49-F238E27FC236}">
                <a16:creationId xmlns:a16="http://schemas.microsoft.com/office/drawing/2014/main" id="{F09FD457-5CEB-499E-80EF-D2FF76FA3DB1}"/>
              </a:ext>
            </a:extLst>
          </p:cNvPr>
          <p:cNvSpPr/>
          <p:nvPr/>
        </p:nvSpPr>
        <p:spPr>
          <a:xfrm>
            <a:off x="1229254" y="322482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154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365388" cy="169441"/>
            <a:chOff x="255323" y="2347519"/>
            <a:chExt cx="365388" cy="169441"/>
          </a:xfrm>
          <a:solidFill>
            <a:srgbClr val="D9D9D9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638043" y="2347518"/>
            <a:ext cx="365388" cy="169441"/>
            <a:chOff x="634867" y="2347518"/>
            <a:chExt cx="365388" cy="169441"/>
          </a:xfrm>
          <a:solidFill>
            <a:srgbClr val="D9D9D9"/>
          </a:solidFill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281C8D6-D6B0-31CE-0598-8C02D8DFDFE3}"/>
              </a:ext>
            </a:extLst>
          </p:cNvPr>
          <p:cNvGrpSpPr/>
          <p:nvPr/>
        </p:nvGrpSpPr>
        <p:grpSpPr>
          <a:xfrm>
            <a:off x="1014215" y="2347168"/>
            <a:ext cx="365388" cy="169441"/>
            <a:chOff x="1011039" y="2347168"/>
            <a:chExt cx="365388" cy="169441"/>
          </a:xfrm>
          <a:solidFill>
            <a:srgbClr val="D9D9D9"/>
          </a:solidFill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7810ACA-6D21-267A-782C-902B45872DF7}"/>
                </a:ext>
              </a:extLst>
            </p:cNvPr>
            <p:cNvSpPr/>
            <p:nvPr/>
          </p:nvSpPr>
          <p:spPr>
            <a:xfrm>
              <a:off x="1011039" y="234716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093F324-2CD1-63BE-2650-F14C63F4B91F}"/>
                </a:ext>
              </a:extLst>
            </p:cNvPr>
            <p:cNvSpPr/>
            <p:nvPr/>
          </p:nvSpPr>
          <p:spPr>
            <a:xfrm>
              <a:off x="1011039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391793" y="2338486"/>
            <a:ext cx="365388" cy="178123"/>
            <a:chOff x="1388617" y="2338486"/>
            <a:chExt cx="365388" cy="178123"/>
          </a:xfrm>
          <a:solidFill>
            <a:srgbClr val="00B0F0"/>
          </a:solidFill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 flipH="1">
            <a:off x="234792" y="2516182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19931" y="234776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B4FFE1-4F08-C3BE-848E-6D91DFA7E4B1}"/>
              </a:ext>
            </a:extLst>
          </p:cNvPr>
          <p:cNvSpPr txBox="1"/>
          <p:nvPr/>
        </p:nvSpPr>
        <p:spPr>
          <a:xfrm>
            <a:off x="598487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거래정보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430479" y="2944519"/>
            <a:ext cx="64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지하철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3DB97C-B720-2D00-6966-3B87868D18AD}"/>
              </a:ext>
            </a:extLst>
          </p:cNvPr>
          <p:cNvSpPr/>
          <p:nvPr/>
        </p:nvSpPr>
        <p:spPr>
          <a:xfrm>
            <a:off x="335837" y="2978809"/>
            <a:ext cx="112502" cy="112502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45000">
                <a:schemeClr val="tx1"/>
              </a:gs>
              <a:gs pos="54000">
                <a:srgbClr val="F2F2F2"/>
              </a:gs>
              <a:gs pos="0">
                <a:schemeClr val="tx1"/>
              </a:gs>
            </a:gsLst>
            <a:path path="rect">
              <a:fillToRect l="50000" t="50000" r="50000" b="50000"/>
            </a:path>
            <a:tileRect/>
          </a:gra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18BF62-6500-0FA9-EE9C-CF388CAFEC26}"/>
              </a:ext>
            </a:extLst>
          </p:cNvPr>
          <p:cNvSpPr txBox="1"/>
          <p:nvPr/>
        </p:nvSpPr>
        <p:spPr>
          <a:xfrm>
            <a:off x="1363218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5E7052-FEA1-156C-76D1-73C140A5B8E2}"/>
              </a:ext>
            </a:extLst>
          </p:cNvPr>
          <p:cNvSpPr txBox="1"/>
          <p:nvPr/>
        </p:nvSpPr>
        <p:spPr>
          <a:xfrm>
            <a:off x="974659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CB8EF0-4D9D-7E1F-7D67-14284A0FE526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76BD3D8F-270C-A10B-A516-01B83813C481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F3042E-E813-8BF9-F560-B08CEA583AF3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D199BA7-5107-698F-95B2-EF05A90EF638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93070DC5-2CC0-1E5B-CF5E-05EABA50C376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5C29FE4-4EC5-B6A3-F26E-513156545487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CDCC47BF-5034-5BC0-10E8-BB2D1897CC8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FBC151F9-6930-67D0-F8C6-01BA9FF0B47E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3E5C468A-E5BB-F63F-48BE-AE139BC728E6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5FDE8ED5-39B3-971D-9C6E-C364ED0A8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00F2DBA9-6C21-B583-95E0-8ED3CA74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8031874A-14EE-25EB-A047-8AA1A65D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291867FD-2B97-914B-6B15-224D5EC4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1BB8511-CBAF-693E-DBD1-DAC9DA91BE06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B8E29BBF-CBF0-A7A9-B2CE-26F89F491BFA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75F37E3D-3B22-5DB5-FEE8-7C3EF95E058B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DF0475E8-24DD-AB93-AAE1-E0D801D86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F64B65-7E5F-F6BF-EAEB-F42E96741906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FD9C5B-43C5-0DC2-FB83-118138F3C8F2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BC952D-3371-F843-EFF6-D35F12529C8C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9AA80A-4018-FF7A-AD36-8FCE41CDFB7B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BD5AC82-8077-17CC-B5A6-083FD5A7193A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6CF72A-70A7-F5E2-393E-DD924C29A103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F0704A8-097E-880D-CCF8-DF389BD384C0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E0963628-F21B-7B6E-97F3-D32B02CFCB81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11C24125-37C2-6872-0010-648AD5B58F0C}"/>
                    </a:ext>
                  </a:extLst>
                </p:cNvPr>
                <p:cNvCxnSpPr>
                  <a:cxnSpLocks/>
                  <a:stCxn id="42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DCF203-CEA7-8AE3-9314-D082135E7D42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10DB236-C066-5889-2875-EB4D5AA08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DD94EB7-4BC0-0645-1526-3A89ECB17F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867BE51-9359-0650-2984-496D2BB4C295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133B3E3-B3F3-C0DE-1666-48F0FD73C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923BD0C-221C-889A-AF63-1A2604419E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8EFDD0B-8BBF-4E51-8444-A24D70020661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90D96A3-3352-06D2-9945-92388C618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52" name="표 49">
            <a:extLst>
              <a:ext uri="{FF2B5EF4-FFF2-40B4-BE49-F238E27FC236}">
                <a16:creationId xmlns:a16="http://schemas.microsoft.com/office/drawing/2014/main" id="{60F1BA61-6C29-2B22-7355-2E6195492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124602"/>
              </p:ext>
            </p:extLst>
          </p:nvPr>
        </p:nvGraphicFramePr>
        <p:xfrm>
          <a:off x="8693098" y="618380"/>
          <a:ext cx="3263422" cy="166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거주 시 희망하는 주변 대중교통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항목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기본값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지하철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checked)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Remark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57542"/>
                  </a:ext>
                </a:extLst>
              </a:tr>
              <a:tr h="323429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지하철 항목만 선택 가능하며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추후 다른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대중교통 데이터 삽입 및 선택 기능 활성화 예정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30183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59EAB5C-B8DC-1D60-0EBB-A1A66C5BD310}"/>
              </a:ext>
            </a:extLst>
          </p:cNvPr>
          <p:cNvGrpSpPr/>
          <p:nvPr/>
        </p:nvGrpSpPr>
        <p:grpSpPr>
          <a:xfrm>
            <a:off x="335837" y="3158772"/>
            <a:ext cx="744192" cy="200055"/>
            <a:chOff x="335837" y="2944519"/>
            <a:chExt cx="744192" cy="20005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9D88957-569D-F5FC-066A-5A78AC4992C6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버스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E98C10B-F03F-AD4E-64B6-9BD081BE9B57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4A59D5F-65F0-628A-5685-E9A8A4AC5CBB}"/>
              </a:ext>
            </a:extLst>
          </p:cNvPr>
          <p:cNvGrpSpPr/>
          <p:nvPr/>
        </p:nvGrpSpPr>
        <p:grpSpPr>
          <a:xfrm>
            <a:off x="335837" y="3374683"/>
            <a:ext cx="744192" cy="200055"/>
            <a:chOff x="335837" y="2944519"/>
            <a:chExt cx="744192" cy="200055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5B4E68B-421D-5E9F-B6D1-54C5AAC78476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택시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1F058BD-382E-8428-6D2E-88406BE61762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41015E5-8604-3F76-3E9D-0B470CE54750}"/>
              </a:ext>
            </a:extLst>
          </p:cNvPr>
          <p:cNvGrpSpPr/>
          <p:nvPr/>
        </p:nvGrpSpPr>
        <p:grpSpPr>
          <a:xfrm>
            <a:off x="335837" y="3606385"/>
            <a:ext cx="744192" cy="200055"/>
            <a:chOff x="335837" y="2944519"/>
            <a:chExt cx="744192" cy="20005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6323F1C-E3A0-4E8C-7719-B97398B6226A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기차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55C3063-EC5B-28EA-B7DA-39A185B18F6C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</p:grpSp>
      <p:sp>
        <p:nvSpPr>
          <p:cNvPr id="113" name="타원 112">
            <a:extLst>
              <a:ext uri="{FF2B5EF4-FFF2-40B4-BE49-F238E27FC236}">
                <a16:creationId xmlns:a16="http://schemas.microsoft.com/office/drawing/2014/main" id="{AE1F7275-1BCA-58D5-E26F-3F1463EC3DC1}"/>
              </a:ext>
            </a:extLst>
          </p:cNvPr>
          <p:cNvSpPr/>
          <p:nvPr/>
        </p:nvSpPr>
        <p:spPr>
          <a:xfrm>
            <a:off x="1229254" y="322482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04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867478"/>
              </p:ext>
            </p:extLst>
          </p:nvPr>
        </p:nvGraphicFramePr>
        <p:xfrm>
          <a:off x="8693098" y="618380"/>
          <a:ext cx="3263422" cy="1176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검색하기 버튼 클릭 시 지도에 추천 주거지역을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불러오는 데 시간이 걸릴 경우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리프레시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액션을 통해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0187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365388" cy="169441"/>
            <a:chOff x="255323" y="2347519"/>
            <a:chExt cx="365388" cy="169441"/>
          </a:xfrm>
          <a:solidFill>
            <a:srgbClr val="D9D9D9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638043" y="2347518"/>
            <a:ext cx="365388" cy="169441"/>
            <a:chOff x="634867" y="2347518"/>
            <a:chExt cx="365388" cy="169441"/>
          </a:xfrm>
          <a:solidFill>
            <a:srgbClr val="D9D9D9"/>
          </a:solidFill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281C8D6-D6B0-31CE-0598-8C02D8DFDFE3}"/>
              </a:ext>
            </a:extLst>
          </p:cNvPr>
          <p:cNvGrpSpPr/>
          <p:nvPr/>
        </p:nvGrpSpPr>
        <p:grpSpPr>
          <a:xfrm>
            <a:off x="1014215" y="2347168"/>
            <a:ext cx="365388" cy="169441"/>
            <a:chOff x="1011039" y="2347168"/>
            <a:chExt cx="365388" cy="169441"/>
          </a:xfrm>
          <a:solidFill>
            <a:srgbClr val="D9D9D9"/>
          </a:solidFill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7810ACA-6D21-267A-782C-902B45872DF7}"/>
                </a:ext>
              </a:extLst>
            </p:cNvPr>
            <p:cNvSpPr/>
            <p:nvPr/>
          </p:nvSpPr>
          <p:spPr>
            <a:xfrm>
              <a:off x="1011039" y="234716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093F324-2CD1-63BE-2650-F14C63F4B91F}"/>
                </a:ext>
              </a:extLst>
            </p:cNvPr>
            <p:cNvSpPr/>
            <p:nvPr/>
          </p:nvSpPr>
          <p:spPr>
            <a:xfrm>
              <a:off x="1011039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391793" y="2338486"/>
            <a:ext cx="365388" cy="178123"/>
            <a:chOff x="1388617" y="2338486"/>
            <a:chExt cx="365388" cy="178123"/>
          </a:xfrm>
          <a:solidFill>
            <a:srgbClr val="00B0F0"/>
          </a:solidFill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 flipH="1">
            <a:off x="234792" y="2516182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19931" y="234776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B4FFE1-4F08-C3BE-848E-6D91DFA7E4B1}"/>
              </a:ext>
            </a:extLst>
          </p:cNvPr>
          <p:cNvSpPr txBox="1"/>
          <p:nvPr/>
        </p:nvSpPr>
        <p:spPr>
          <a:xfrm>
            <a:off x="598487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거래금액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430479" y="2944519"/>
            <a:ext cx="64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지하철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3DB97C-B720-2D00-6966-3B87868D18AD}"/>
              </a:ext>
            </a:extLst>
          </p:cNvPr>
          <p:cNvSpPr/>
          <p:nvPr/>
        </p:nvSpPr>
        <p:spPr>
          <a:xfrm>
            <a:off x="335837" y="2978809"/>
            <a:ext cx="112502" cy="112502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45000">
                <a:schemeClr val="tx1"/>
              </a:gs>
              <a:gs pos="54000">
                <a:srgbClr val="F2F2F2"/>
              </a:gs>
              <a:gs pos="0">
                <a:schemeClr val="tx1"/>
              </a:gs>
            </a:gsLst>
            <a:path path="rect">
              <a:fillToRect l="50000" t="50000" r="50000" b="50000"/>
            </a:path>
            <a:tileRect/>
          </a:gra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18BF62-6500-0FA9-EE9C-CF388CAFEC26}"/>
              </a:ext>
            </a:extLst>
          </p:cNvPr>
          <p:cNvSpPr txBox="1"/>
          <p:nvPr/>
        </p:nvSpPr>
        <p:spPr>
          <a:xfrm>
            <a:off x="1363218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5E7052-FEA1-156C-76D1-73C140A5B8E2}"/>
              </a:ext>
            </a:extLst>
          </p:cNvPr>
          <p:cNvSpPr txBox="1"/>
          <p:nvPr/>
        </p:nvSpPr>
        <p:spPr>
          <a:xfrm>
            <a:off x="974659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CB8EF0-4D9D-7E1F-7D67-14284A0FE526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76BD3D8F-270C-A10B-A516-01B83813C481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F3042E-E813-8BF9-F560-B08CEA583AF3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9AF520E-AF4B-0262-BA74-B32BD68EBC76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EA986E84-C864-AA71-4CF1-C1AD10ABA36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8BA929B-1C2E-902A-995B-CECDC0A0919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30C16E40-9306-9A2F-DEFC-EB8A7BF6FFA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C0F47913-E690-D4A6-94F2-C41A972B39FE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256C7BCA-405A-E716-F366-4DFFD70DFE84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80C347F4-F7B6-690E-E045-6BF540B2A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80FE138A-424A-E360-E4DF-5FCF847BA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A553B77-C1BE-95B5-6B2F-1A90005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02A809A-C94A-A8C1-9B39-83D9C09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441B346A-7206-25A4-96F2-DCAE4D8E45C6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5C7206FE-5938-7BED-FC53-70E325113709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4C06D9C-1DBD-CB4A-C269-BC0C7B686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F3DEFAA8-5F59-B7D1-D011-72996D75A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EC0112-F442-F641-E4B7-31866084D87F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0B2617-5F61-703F-4160-8E240CA1EA19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62EA9B-74DC-3190-9E06-B95201229A56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6B0C91D-A987-16D2-579E-89F1B5311AEC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8D0EE29-63C0-7E22-4199-6346377F1099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A33FB8D-ADEC-72B1-F4C0-2CC7A82B8F68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EB8165A-84AC-17C4-13D5-D1FEDB794EF9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C50B5C4B-2A02-786F-81B6-D96E8C3A96A6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D1FD4D45-A622-D29F-D909-F2E80AF20540}"/>
                    </a:ext>
                  </a:extLst>
                </p:cNvPr>
                <p:cNvCxnSpPr>
                  <a:cxnSpLocks/>
                  <a:stCxn id="44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A874766-1F3E-8815-1AD1-3EE9CF6AA9AA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65D42DA-0A61-7F2A-116A-35030BD6B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71ED9B6-CECF-F54D-0AC2-EF2519621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C296B04-98F1-915B-3936-6805DD95D00B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06E5097-9151-6A12-22E2-F26CC88EBE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57C8F78-B2AB-1F30-EDE2-7EC701B62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50E0C33-25ED-133F-9F85-C9CF9A4348B1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5EED3A1-DE2E-C191-2486-870D4326B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4D4F30-4ED9-4775-6331-98AC9B7C8671}"/>
              </a:ext>
            </a:extLst>
          </p:cNvPr>
          <p:cNvGrpSpPr/>
          <p:nvPr/>
        </p:nvGrpSpPr>
        <p:grpSpPr>
          <a:xfrm>
            <a:off x="816499" y="5418289"/>
            <a:ext cx="325583" cy="380067"/>
            <a:chOff x="4918296" y="3772340"/>
            <a:chExt cx="325583" cy="380067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523D24-013B-3266-0F86-AA486C32BFB8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CE88C22F-DF78-2B63-EF53-861FDE7D9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0EF10D8-F431-73E4-C6D1-4F9477138126}"/>
              </a:ext>
            </a:extLst>
          </p:cNvPr>
          <p:cNvGrpSpPr/>
          <p:nvPr/>
        </p:nvGrpSpPr>
        <p:grpSpPr>
          <a:xfrm>
            <a:off x="335837" y="3158772"/>
            <a:ext cx="744192" cy="200055"/>
            <a:chOff x="335837" y="2944519"/>
            <a:chExt cx="744192" cy="200055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B20E2F-33D6-72E4-CED4-70AD5195DBFA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버스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71977E9-6437-1401-7C2A-AF2DE4B1EEA8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6C58839-37C7-95F9-F6E3-7839417B56AD}"/>
              </a:ext>
            </a:extLst>
          </p:cNvPr>
          <p:cNvGrpSpPr/>
          <p:nvPr/>
        </p:nvGrpSpPr>
        <p:grpSpPr>
          <a:xfrm>
            <a:off x="335837" y="3374683"/>
            <a:ext cx="744192" cy="200055"/>
            <a:chOff x="335837" y="2944519"/>
            <a:chExt cx="744192" cy="20005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262BDD-C318-BA4C-DC42-55DB1B2EA72E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택시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5A474A0-F083-9366-C7DD-0FD58160E229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2577B9B-2570-179C-DEFA-5789157F6DF5}"/>
              </a:ext>
            </a:extLst>
          </p:cNvPr>
          <p:cNvGrpSpPr/>
          <p:nvPr/>
        </p:nvGrpSpPr>
        <p:grpSpPr>
          <a:xfrm>
            <a:off x="335837" y="3606385"/>
            <a:ext cx="744192" cy="200055"/>
            <a:chOff x="335837" y="2944519"/>
            <a:chExt cx="744192" cy="20005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A620ABA-024A-CFC2-C239-06DED0418F8E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기차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98C5A3F-3622-4BD6-4973-E525D75DFA94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6AAC79-7752-2638-D65C-13CCE6B5B63B}"/>
              </a:ext>
            </a:extLst>
          </p:cNvPr>
          <p:cNvSpPr/>
          <p:nvPr/>
        </p:nvSpPr>
        <p:spPr>
          <a:xfrm>
            <a:off x="234159" y="2001812"/>
            <a:ext cx="8380152" cy="45928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Progress Ring">
            <a:extLst>
              <a:ext uri="{FF2B5EF4-FFF2-40B4-BE49-F238E27FC236}">
                <a16:creationId xmlns:a16="http://schemas.microsoft.com/office/drawing/2014/main" id="{27E1E740-E84A-010E-2637-0C25FC00A3DE}"/>
              </a:ext>
            </a:extLst>
          </p:cNvPr>
          <p:cNvGrpSpPr>
            <a:grpSpLocks noChangeAspect="1"/>
          </p:cNvGrpSpPr>
          <p:nvPr/>
        </p:nvGrpSpPr>
        <p:grpSpPr>
          <a:xfrm>
            <a:off x="4223059" y="3672879"/>
            <a:ext cx="860579" cy="731969"/>
            <a:chOff x="8656664" y="1952413"/>
            <a:chExt cx="302056" cy="256915"/>
          </a:xfrm>
          <a:solidFill>
            <a:schemeClr val="bg1"/>
          </a:solidFill>
        </p:grpSpPr>
        <p:sp>
          <p:nvSpPr>
            <p:cNvPr id="91" name="Dot">
              <a:extLst>
                <a:ext uri="{FF2B5EF4-FFF2-40B4-BE49-F238E27FC236}">
                  <a16:creationId xmlns:a16="http://schemas.microsoft.com/office/drawing/2014/main" id="{71EAD2DF-1B3E-517D-609B-71250680CA4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56664" y="2040612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2" name="Dot">
              <a:extLst>
                <a:ext uri="{FF2B5EF4-FFF2-40B4-BE49-F238E27FC236}">
                  <a16:creationId xmlns:a16="http://schemas.microsoft.com/office/drawing/2014/main" id="{833EDB33-3DC1-868E-8426-DEFF38564C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02383" y="1973965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3" name="Dot">
              <a:extLst>
                <a:ext uri="{FF2B5EF4-FFF2-40B4-BE49-F238E27FC236}">
                  <a16:creationId xmlns:a16="http://schemas.microsoft.com/office/drawing/2014/main" id="{9D4441BC-FB6C-9AA9-CA67-82BFD1B3E1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618" y="1952413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5" name="Dot">
              <a:extLst>
                <a:ext uri="{FF2B5EF4-FFF2-40B4-BE49-F238E27FC236}">
                  <a16:creationId xmlns:a16="http://schemas.microsoft.com/office/drawing/2014/main" id="{193F36F1-026A-A68E-3097-E03D317C21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62868" y="198003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7" name="Dot">
              <a:extLst>
                <a:ext uri="{FF2B5EF4-FFF2-40B4-BE49-F238E27FC236}">
                  <a16:creationId xmlns:a16="http://schemas.microsoft.com/office/drawing/2014/main" id="{9B9D10FF-E1C2-1A56-5A24-407CA7C0A6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90141" y="2163609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8" name="Dot">
              <a:extLst>
                <a:ext uri="{FF2B5EF4-FFF2-40B4-BE49-F238E27FC236}">
                  <a16:creationId xmlns:a16="http://schemas.microsoft.com/office/drawing/2014/main" id="{6CABC6FF-5770-AC45-900F-18AEB734A3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3001" y="206325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88" name="타원 87">
            <a:extLst>
              <a:ext uri="{FF2B5EF4-FFF2-40B4-BE49-F238E27FC236}">
                <a16:creationId xmlns:a16="http://schemas.microsoft.com/office/drawing/2014/main" id="{A07EB070-532D-F047-2B0D-45E25E5EEAA0}"/>
              </a:ext>
            </a:extLst>
          </p:cNvPr>
          <p:cNvSpPr/>
          <p:nvPr/>
        </p:nvSpPr>
        <p:spPr>
          <a:xfrm>
            <a:off x="826913" y="583778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4ECE02E-99B4-EA94-2E54-B4C7E6278481}"/>
              </a:ext>
            </a:extLst>
          </p:cNvPr>
          <p:cNvSpPr/>
          <p:nvPr/>
        </p:nvSpPr>
        <p:spPr>
          <a:xfrm>
            <a:off x="4535841" y="445058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03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A4928AAF-BCA2-0417-9E4A-DC8D03FAA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6" y="1773805"/>
            <a:ext cx="8380952" cy="48190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36213"/>
              </p:ext>
            </p:extLst>
          </p:nvPr>
        </p:nvGraphicFramePr>
        <p:xfrm>
          <a:off x="8693098" y="618380"/>
          <a:ext cx="3263422" cy="1344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목적지와 항목 데이터를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분석해 사용자 특성에 맞는 주거지역을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순위로 지도에 표시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지도에 표시된 추천 주거지역 부동산 정보를 나타낸 자세히 보기 버튼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91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5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52EC786-01D8-B560-957C-A7A04588A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53" y="4118737"/>
            <a:ext cx="312752" cy="43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0AA97F-1297-E25A-F993-B4849E630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20" y="5473404"/>
            <a:ext cx="312752" cy="43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B4AEFCE8-EE8A-4495-8B28-DB77523F69E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590E699-DD5F-13C1-3EC3-585AA177E719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FE7AE3D-017D-A82D-D914-7080ABB92FFC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520C31B-B7F5-E53D-D678-D1975B6062D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4581BBE-328E-499D-887C-62FF88CC5372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C1098703-9468-B65A-A456-EFF4DEE5987D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47328FB-D031-F642-B7F8-71776DBE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52404D5-57F9-1F5E-51A4-FDABFFDD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8063E30-1554-A8A1-EC4E-0FE4A386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1FB08E2F-2182-BA0A-88F6-1BD8BF5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F69FBDF-19D7-FAE5-5A9C-44DC81AEE12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9131D3F-0A65-C7C3-3E1F-853B7A7ED9FC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531FF55-1A5D-B37A-A253-00C777F70C0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2DC5515-91F8-F125-07FD-36C374341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85D93D-D102-85EF-1FC2-2E0E5DBA5444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453FD14-E821-8BF9-12F5-50D7C7F110D3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6CF691-AA2E-6DE9-04DD-384AA9BF4B6D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AF755FC-25C9-884E-3F3F-B2BC8063BE79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EEB759-9E49-38B1-6D0B-565F5151C36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5A33279-3138-55DB-0095-FC28876DE901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D664FEB-FC61-5880-69BE-7F01B51CEF4C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504F7C-3F4A-C7E6-1965-DEC173EA3180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ABDD4081-464A-2F3E-D175-22EA6F612F0E}"/>
                    </a:ext>
                  </a:extLst>
                </p:cNvPr>
                <p:cNvCxnSpPr>
                  <a:cxnSpLocks/>
                  <a:stCxn id="3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169C8D-0588-398B-51E6-B340D8C28542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C1ADEB6-A11D-DB9A-47D4-5CFE44A3A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8A70956-9668-3698-248D-70BEA2CC88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5079903-4888-9B3A-C4EB-F31AE58C2DB1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4454CE3-9D15-516A-9172-D959DF193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CE7CCB-26F6-24A0-E037-57D33E7FC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1ADB85-E228-E7EC-535E-2EA2FFDE87C1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4B4125-B409-CE6D-FD2A-D527E00E44B8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4541804-672A-457E-F1E5-34019731AA25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82B4DD2-8E41-46F2-75E7-8782176FD366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순서도: 병합 39">
              <a:extLst>
                <a:ext uri="{FF2B5EF4-FFF2-40B4-BE49-F238E27FC236}">
                  <a16:creationId xmlns:a16="http://schemas.microsoft.com/office/drawing/2014/main" id="{179B4235-EA1C-D148-3BF0-2AE678D67935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1" name="그림 100">
            <a:extLst>
              <a:ext uri="{FF2B5EF4-FFF2-40B4-BE49-F238E27FC236}">
                <a16:creationId xmlns:a16="http://schemas.microsoft.com/office/drawing/2014/main" id="{844DA091-B490-4360-0619-E2FAF0942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76" y="4101686"/>
            <a:ext cx="312752" cy="43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F41C1F-BDC3-0D2F-6714-B1A074B1D988}"/>
              </a:ext>
            </a:extLst>
          </p:cNvPr>
          <p:cNvGrpSpPr/>
          <p:nvPr/>
        </p:nvGrpSpPr>
        <p:grpSpPr>
          <a:xfrm>
            <a:off x="3604035" y="4059354"/>
            <a:ext cx="613834" cy="613833"/>
            <a:chOff x="3604035" y="4059354"/>
            <a:chExt cx="613834" cy="613833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0FE43AE-69D3-44FB-BE13-569DD9861A57}"/>
                </a:ext>
              </a:extLst>
            </p:cNvPr>
            <p:cNvSpPr/>
            <p:nvPr/>
          </p:nvSpPr>
          <p:spPr>
            <a:xfrm>
              <a:off x="3604035" y="4059354"/>
              <a:ext cx="613833" cy="6138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23F5F4A-22B0-FCB7-9CB5-D35724D66C46}"/>
                </a:ext>
              </a:extLst>
            </p:cNvPr>
            <p:cNvSpPr txBox="1"/>
            <p:nvPr/>
          </p:nvSpPr>
          <p:spPr>
            <a:xfrm>
              <a:off x="3604035" y="4059442"/>
              <a:ext cx="6138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</a:t>
              </a:r>
              <a:r>
                <a:rPr lang="ko-KR" altLang="en-US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9E90B0D-956B-6444-2645-839F0423BD0A}"/>
                </a:ext>
              </a:extLst>
            </p:cNvPr>
            <p:cNvSpPr txBox="1"/>
            <p:nvPr/>
          </p:nvSpPr>
          <p:spPr>
            <a:xfrm>
              <a:off x="3609598" y="4250067"/>
              <a:ext cx="6082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신촌동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31BABE1A-A71B-F114-959D-813E93D88D4F}"/>
                </a:ext>
              </a:extLst>
            </p:cNvPr>
            <p:cNvSpPr/>
            <p:nvPr/>
          </p:nvSpPr>
          <p:spPr>
            <a:xfrm>
              <a:off x="3648059" y="4504738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DAA1F5-C168-ACBE-2151-880F4770CF92}"/>
              </a:ext>
            </a:extLst>
          </p:cNvPr>
          <p:cNvGrpSpPr/>
          <p:nvPr/>
        </p:nvGrpSpPr>
        <p:grpSpPr>
          <a:xfrm>
            <a:off x="6591713" y="4119091"/>
            <a:ext cx="613834" cy="613833"/>
            <a:chOff x="3604035" y="4059354"/>
            <a:chExt cx="613834" cy="61383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ED0FB7-A277-670E-5849-A17FA970BA8E}"/>
                </a:ext>
              </a:extLst>
            </p:cNvPr>
            <p:cNvSpPr/>
            <p:nvPr/>
          </p:nvSpPr>
          <p:spPr>
            <a:xfrm>
              <a:off x="3604035" y="4059354"/>
              <a:ext cx="613833" cy="6138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21DC9A-6821-B1F6-A2EC-F5A187AB9E47}"/>
                </a:ext>
              </a:extLst>
            </p:cNvPr>
            <p:cNvSpPr txBox="1"/>
            <p:nvPr/>
          </p:nvSpPr>
          <p:spPr>
            <a:xfrm>
              <a:off x="3604035" y="4059442"/>
              <a:ext cx="6138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</a:t>
              </a:r>
              <a:r>
                <a:rPr lang="ko-KR" altLang="en-US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437C41-5BE7-FCF2-CDA2-B7D2CF297F6E}"/>
                </a:ext>
              </a:extLst>
            </p:cNvPr>
            <p:cNvSpPr txBox="1"/>
            <p:nvPr/>
          </p:nvSpPr>
          <p:spPr>
            <a:xfrm>
              <a:off x="3609598" y="4250067"/>
              <a:ext cx="6082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북아현동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8468D53-25F4-5D4E-1410-CD1C2A929155}"/>
                </a:ext>
              </a:extLst>
            </p:cNvPr>
            <p:cNvSpPr/>
            <p:nvPr/>
          </p:nvSpPr>
          <p:spPr>
            <a:xfrm>
              <a:off x="3648059" y="4504738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B0F1A2C-2902-1CC2-073B-77F74FBECE3E}"/>
              </a:ext>
            </a:extLst>
          </p:cNvPr>
          <p:cNvGrpSpPr/>
          <p:nvPr/>
        </p:nvGrpSpPr>
        <p:grpSpPr>
          <a:xfrm>
            <a:off x="6898630" y="5382387"/>
            <a:ext cx="613834" cy="613833"/>
            <a:chOff x="3604035" y="4059354"/>
            <a:chExt cx="613834" cy="61383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17A86D0-85B6-9F8E-C68C-ED292D6A2A36}"/>
                </a:ext>
              </a:extLst>
            </p:cNvPr>
            <p:cNvSpPr/>
            <p:nvPr/>
          </p:nvSpPr>
          <p:spPr>
            <a:xfrm>
              <a:off x="3604035" y="4059354"/>
              <a:ext cx="613833" cy="6138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F10D9ED-B562-4721-9DE0-AEBE5EFB0EB4}"/>
                </a:ext>
              </a:extLst>
            </p:cNvPr>
            <p:cNvSpPr txBox="1"/>
            <p:nvPr/>
          </p:nvSpPr>
          <p:spPr>
            <a:xfrm>
              <a:off x="3604035" y="4059442"/>
              <a:ext cx="6138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</a:t>
              </a:r>
              <a:r>
                <a:rPr lang="ko-KR" altLang="en-US" sz="800" dirty="0">
                  <a:solidFill>
                    <a:srgbClr val="00B0F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8B2DF8-B4D3-1FD5-B2EF-35A9CA21CD4E}"/>
                </a:ext>
              </a:extLst>
            </p:cNvPr>
            <p:cNvSpPr txBox="1"/>
            <p:nvPr/>
          </p:nvSpPr>
          <p:spPr>
            <a:xfrm>
              <a:off x="3609598" y="4250067"/>
              <a:ext cx="6082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공덕동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89CB863-5986-A4EB-C8C8-9CC7FE8E32A0}"/>
                </a:ext>
              </a:extLst>
            </p:cNvPr>
            <p:cNvSpPr/>
            <p:nvPr/>
          </p:nvSpPr>
          <p:spPr>
            <a:xfrm>
              <a:off x="3648059" y="4504738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6C3C2C8-BE12-A2CC-7EE3-7A12313EB327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32AD9A6-0107-0CE2-B264-64720C4B3B48}"/>
              </a:ext>
            </a:extLst>
          </p:cNvPr>
          <p:cNvSpPr/>
          <p:nvPr/>
        </p:nvSpPr>
        <p:spPr>
          <a:xfrm>
            <a:off x="6777803" y="375981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BCFF6B7-52C4-D47A-EAE1-AC4353752809}"/>
              </a:ext>
            </a:extLst>
          </p:cNvPr>
          <p:cNvSpPr/>
          <p:nvPr/>
        </p:nvSpPr>
        <p:spPr>
          <a:xfrm>
            <a:off x="7183137" y="449949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79E37C4-DD6D-22D9-2928-E5F31ADD8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02" y="3517127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975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2DF7286-19E3-B8C9-CF63-591BF443F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2" y="1779132"/>
            <a:ext cx="8380952" cy="48190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50552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주거지역 부동산 정보를 나타낸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1077E1-8B38-6938-668C-613B00D802C1}"/>
              </a:ext>
            </a:extLst>
          </p:cNvPr>
          <p:cNvCxnSpPr>
            <a:cxnSpLocks/>
          </p:cNvCxnSpPr>
          <p:nvPr/>
        </p:nvCxnSpPr>
        <p:spPr>
          <a:xfrm>
            <a:off x="2405172" y="1757362"/>
            <a:ext cx="8714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FE0952-81DE-C399-A31A-8D55354B61CB}"/>
              </a:ext>
            </a:extLst>
          </p:cNvPr>
          <p:cNvGrpSpPr/>
          <p:nvPr/>
        </p:nvGrpSpPr>
        <p:grpSpPr>
          <a:xfrm>
            <a:off x="237939" y="4040212"/>
            <a:ext cx="228471" cy="513080"/>
            <a:chOff x="3468693" y="1881024"/>
            <a:chExt cx="228471" cy="51308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32E596-D1D9-9604-B2B7-1194EE97BB9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7D9C62-9EB4-F80F-5975-27C6525B47B9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A2AB93BD-92C4-A6A0-CA3D-F3000D243A85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순서도: 병합 54">
              <a:extLst>
                <a:ext uri="{FF2B5EF4-FFF2-40B4-BE49-F238E27FC236}">
                  <a16:creationId xmlns:a16="http://schemas.microsoft.com/office/drawing/2014/main" id="{7DD94E9C-9DD3-3B03-F9F1-7D9A6861B517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1B5EB10-8944-1DA2-2843-D3B9FDA0905F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A971376-3FF4-E9B9-E582-2A0CA28A280E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838571-0EC7-B694-6D66-C836EB2CF351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B8F0D5-9726-24C5-B0D9-481134086B69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E906B-ABE3-B8BE-269D-1EC5C2A0D977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9CCB87-343B-32A1-C3EB-D5E4807ED2E1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379193-735B-2398-DD0D-B806C5403C6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A52F7B-1D56-814E-B96A-3F6AC75DA3DD}"/>
              </a:ext>
            </a:extLst>
          </p:cNvPr>
          <p:cNvGrpSpPr/>
          <p:nvPr/>
        </p:nvGrpSpPr>
        <p:grpSpPr>
          <a:xfrm>
            <a:off x="621181" y="1244720"/>
            <a:ext cx="608542" cy="349639"/>
            <a:chOff x="1155196" y="1227788"/>
            <a:chExt cx="608542" cy="34963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5B3DD93-0FA9-373E-7B13-A55BCE7F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D5C012-A1D7-B1D2-622D-244B377A984F}"/>
                </a:ext>
              </a:extLst>
            </p:cNvPr>
            <p:cNvSpPr txBox="1"/>
            <p:nvPr/>
          </p:nvSpPr>
          <p:spPr>
            <a:xfrm>
              <a:off x="1155196" y="1232745"/>
              <a:ext cx="60854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5553FD0-A95D-A86D-D235-57B4DEDBEB25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585C4-4675-496C-C404-4C8B2F470D89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7C5EEF-DDDA-5DBE-D51D-11ED03FC1CB5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52EC786-01D8-B560-957C-A7A04588AF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53" y="4118737"/>
            <a:ext cx="312752" cy="431800"/>
          </a:xfrm>
          <a:prstGeom prst="rect">
            <a:avLst/>
          </a:prstGeom>
          <a:effectLst/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9BEE2E8-F2AE-30E0-0CEF-CEC18CA4D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53" y="4148370"/>
            <a:ext cx="312752" cy="431800"/>
          </a:xfrm>
          <a:prstGeom prst="rect">
            <a:avLst/>
          </a:prstGeom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0AA97F-1297-E25A-F993-B4849E6300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20" y="5473404"/>
            <a:ext cx="312752" cy="431800"/>
          </a:xfrm>
          <a:prstGeom prst="rect">
            <a:avLst/>
          </a:prstGeom>
          <a:effectLst/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56BEE7CA-44D9-44EC-7F85-A40BBEA5E733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904B617A-E044-C2F0-8795-E41960F97461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5E5B6748-AFCF-BE1D-973B-5D57C3447A3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3562479A-784E-97C6-57CF-9F2CCACF249C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2260F7D5-54A5-E8A4-14FF-436889FB8601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6684A3EE-5FB7-A63A-B871-0A75CB320EAE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063CB694-A72D-E1E5-6E1B-55B37D094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B98D739E-2495-99B4-D409-E635AA72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CBA86CC5-0774-4F37-385D-B08EC79DE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9B3E13E6-C8E4-2457-363D-A2AC9D13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54D877A3-8AA9-468D-00B1-2BF51CE049E1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C2A4A79-0FA9-FD7C-D287-F2F68BC13085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9492FE4-C2C1-E5E4-E705-3FF31C617B39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5B8B3A1-1A18-9533-DBFF-E8ECDE23F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B80E28C-8B8E-B71A-EB37-B2DADDDC4E15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1EEC69A-2996-FC2C-4F35-22A5A084AD81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3F93736-2DDC-007B-0AF7-EC6884CF3745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45CF8BF-45EF-CEAE-4BC2-79693FE9A955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46CB8FC-1772-E2B1-58B6-BCA2FBB2AE42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5D2544-92EA-9098-FB4F-1F1048F20058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E69762A-45FE-7119-1499-3C633D6BA3FA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3860D8F1-ED19-4728-3062-7DAEABAE0F89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1586DA57-BC27-D410-63FE-5262ECCBCE48}"/>
                    </a:ext>
                  </a:extLst>
                </p:cNvPr>
                <p:cNvCxnSpPr>
                  <a:cxnSpLocks/>
                  <a:stCxn id="86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EF30FC2-0AB1-40A4-4C06-813D5232CF8D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4032BFEE-654A-2AE3-BE18-0BBD18E3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434AF79C-830F-9D8F-D6CF-CEA433715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ACDA3F1-956C-E852-63CF-256F511E5500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B3910390-32A7-D368-46C5-7F299CDEC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74EB9C2D-F3E8-0A1C-C5E4-6E1CA93AB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D485B5-D067-FEE8-97EB-2CB06F226637}"/>
              </a:ext>
            </a:extLst>
          </p:cNvPr>
          <p:cNvSpPr/>
          <p:nvPr/>
        </p:nvSpPr>
        <p:spPr>
          <a:xfrm>
            <a:off x="234159" y="2001812"/>
            <a:ext cx="8380152" cy="45928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D323A6-12C9-7E59-50D2-42E84C88D2ED}"/>
              </a:ext>
            </a:extLst>
          </p:cNvPr>
          <p:cNvSpPr/>
          <p:nvPr/>
        </p:nvSpPr>
        <p:spPr>
          <a:xfrm>
            <a:off x="1194042" y="2130218"/>
            <a:ext cx="6201345" cy="43307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A4F97EB2-2286-13B2-5A17-AE37FBFC3139}"/>
              </a:ext>
            </a:extLst>
          </p:cNvPr>
          <p:cNvCxnSpPr>
            <a:cxnSpLocks/>
          </p:cNvCxnSpPr>
          <p:nvPr/>
        </p:nvCxnSpPr>
        <p:spPr>
          <a:xfrm>
            <a:off x="1194042" y="2492375"/>
            <a:ext cx="620134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81ADB9F8-4841-E51B-23B9-C49C5A8002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7558" y="2208443"/>
            <a:ext cx="193400" cy="1934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17ABE24-865B-A345-774F-26DC46B2F1EF}"/>
              </a:ext>
            </a:extLst>
          </p:cNvPr>
          <p:cNvSpPr txBox="1"/>
          <p:nvPr/>
        </p:nvSpPr>
        <p:spPr>
          <a:xfrm>
            <a:off x="2488557" y="2173866"/>
            <a:ext cx="3607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자세히 보기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68">
                <a:extLst>
                  <a:ext uri="{FF2B5EF4-FFF2-40B4-BE49-F238E27FC236}">
                    <a16:creationId xmlns:a16="http://schemas.microsoft.com/office/drawing/2014/main" id="{E17A109F-EEBB-2174-BC8E-A30B8472AF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962555"/>
                  </p:ext>
                </p:extLst>
              </p:nvPr>
            </p:nvGraphicFramePr>
            <p:xfrm>
              <a:off x="1346200" y="2711340"/>
              <a:ext cx="6776821" cy="321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350">
                      <a:extLst>
                        <a:ext uri="{9D8B030D-6E8A-4147-A177-3AD203B41FA5}">
                          <a16:colId xmlns:a16="http://schemas.microsoft.com/office/drawing/2014/main" val="3605597622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4249895724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695878477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2288835080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981425635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1744308204"/>
                        </a:ext>
                      </a:extLst>
                    </a:gridCol>
                    <a:gridCol w="1311622">
                      <a:extLst>
                        <a:ext uri="{9D8B030D-6E8A-4147-A177-3AD203B41FA5}">
                          <a16:colId xmlns:a16="http://schemas.microsoft.com/office/drawing/2014/main" val="685143891"/>
                        </a:ext>
                      </a:extLst>
                    </a:gridCol>
                  </a:tblGrid>
                  <a:tr h="285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순번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자치구명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법정동명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주거형태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임대면적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sz="1100" dirty="0"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전월세 구분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보증금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만원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endParaRPr lang="ko-KR" altLang="en-US" sz="1100" b="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41606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마포구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북아현동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766823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42.52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88798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48.96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48559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16.57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285103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59.91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5537244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1202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724509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55.67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35754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59364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1451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5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아파트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32.42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29565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403621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29.8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31324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1001521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75448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64.08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29877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335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68">
                <a:extLst>
                  <a:ext uri="{FF2B5EF4-FFF2-40B4-BE49-F238E27FC236}">
                    <a16:creationId xmlns:a16="http://schemas.microsoft.com/office/drawing/2014/main" id="{E17A109F-EEBB-2174-BC8E-A30B8472AF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962555"/>
                  </p:ext>
                </p:extLst>
              </p:nvPr>
            </p:nvGraphicFramePr>
            <p:xfrm>
              <a:off x="1346200" y="2711340"/>
              <a:ext cx="6776821" cy="321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350">
                      <a:extLst>
                        <a:ext uri="{9D8B030D-6E8A-4147-A177-3AD203B41FA5}">
                          <a16:colId xmlns:a16="http://schemas.microsoft.com/office/drawing/2014/main" val="3605597622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4249895724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695878477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2288835080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981425635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1744308204"/>
                        </a:ext>
                      </a:extLst>
                    </a:gridCol>
                    <a:gridCol w="1311622">
                      <a:extLst>
                        <a:ext uri="{9D8B030D-6E8A-4147-A177-3AD203B41FA5}">
                          <a16:colId xmlns:a16="http://schemas.microsoft.com/office/drawing/2014/main" val="685143891"/>
                        </a:ext>
                      </a:extLst>
                    </a:gridCol>
                  </a:tblGrid>
                  <a:tr h="285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순번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자치구명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법정동명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주거형태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72632" r="-213684" b="-10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전월세 구분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보증금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만원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endParaRPr lang="ko-KR" altLang="en-US" sz="1100" b="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41606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마포구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북아현동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76682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42.52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887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48.96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4855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16.57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28510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59.91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553724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1202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7245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55.67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35754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59364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1451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아파트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32.42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29565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4036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29.8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31324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10015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7544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마포구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북아현동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64.08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29877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3359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AF97EE8A-8A18-0C5D-55F1-684FFE9AF6B3}"/>
              </a:ext>
            </a:extLst>
          </p:cNvPr>
          <p:cNvGrpSpPr/>
          <p:nvPr/>
        </p:nvGrpSpPr>
        <p:grpSpPr>
          <a:xfrm rot="16200000">
            <a:off x="4239216" y="3301913"/>
            <a:ext cx="115819" cy="6196523"/>
            <a:chOff x="8259830" y="3133539"/>
            <a:chExt cx="115819" cy="6196523"/>
          </a:xfrm>
        </p:grpSpPr>
        <p:grpSp>
          <p:nvGrpSpPr>
            <p:cNvPr id="73" name="Scrollbar">
              <a:extLst>
                <a:ext uri="{FF2B5EF4-FFF2-40B4-BE49-F238E27FC236}">
                  <a16:creationId xmlns:a16="http://schemas.microsoft.com/office/drawing/2014/main" id="{60024E58-AB6F-2F17-204C-E3AAF3DB00C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3133539"/>
              <a:ext cx="115819" cy="6196523"/>
              <a:chOff x="509691" y="1949536"/>
              <a:chExt cx="164592" cy="6196523"/>
            </a:xfrm>
          </p:grpSpPr>
          <p:sp>
            <p:nvSpPr>
              <p:cNvPr id="76" name="Track">
                <a:extLst>
                  <a:ext uri="{FF2B5EF4-FFF2-40B4-BE49-F238E27FC236}">
                    <a16:creationId xmlns:a16="http://schemas.microsoft.com/office/drawing/2014/main" id="{094F5AD4-26CF-B341-E66E-EF06C56E6514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2166220"/>
                <a:ext cx="164591" cy="57282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Button Down">
                <a:extLst>
                  <a:ext uri="{FF2B5EF4-FFF2-40B4-BE49-F238E27FC236}">
                    <a16:creationId xmlns:a16="http://schemas.microsoft.com/office/drawing/2014/main" id="{33B3B70C-FB31-96FC-78B3-A8FB5B928011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7815257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Button Up">
                <a:extLst>
                  <a:ext uri="{FF2B5EF4-FFF2-40B4-BE49-F238E27FC236}">
                    <a16:creationId xmlns:a16="http://schemas.microsoft.com/office/drawing/2014/main" id="{7EFF209A-016A-159B-98B1-CBBD1BD264E5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1949536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Scroll Thumb">
                <a:extLst>
                  <a:ext uri="{FF2B5EF4-FFF2-40B4-BE49-F238E27FC236}">
                    <a16:creationId xmlns:a16="http://schemas.microsoft.com/office/drawing/2014/main" id="{B3149425-78C0-D11F-50FC-ED2F4787DF06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2073672"/>
                <a:ext cx="131284" cy="3384470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BEE1A9EC-B07A-4FF9-E458-F8F6844DB6BF}"/>
                </a:ext>
              </a:extLst>
            </p:cNvPr>
            <p:cNvSpPr/>
            <p:nvPr/>
          </p:nvSpPr>
          <p:spPr>
            <a:xfrm>
              <a:off x="8291221" y="3168525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9CCA4F8A-3B68-AF42-2C10-D968C64E708F}"/>
                </a:ext>
              </a:extLst>
            </p:cNvPr>
            <p:cNvSpPr/>
            <p:nvPr/>
          </p:nvSpPr>
          <p:spPr>
            <a:xfrm rot="10800000">
              <a:off x="8291221" y="924374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22CF80C-DEBD-D907-C080-29D75929B2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38" y="1997924"/>
            <a:ext cx="1209524" cy="4596471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44EF81E-5FB3-5878-36C2-C05E262CDC3D}"/>
              </a:ext>
            </a:extLst>
          </p:cNvPr>
          <p:cNvCxnSpPr>
            <a:cxnSpLocks/>
          </p:cNvCxnSpPr>
          <p:nvPr/>
        </p:nvCxnSpPr>
        <p:spPr>
          <a:xfrm>
            <a:off x="7393799" y="2130218"/>
            <a:ext cx="0" cy="4329453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9E19A4D-FDF3-7316-3958-B7014196F762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BF3C9E9-6F2B-21B4-C80D-4EE4A9FF8904}"/>
              </a:ext>
            </a:extLst>
          </p:cNvPr>
          <p:cNvSpPr/>
          <p:nvPr/>
        </p:nvSpPr>
        <p:spPr>
          <a:xfrm>
            <a:off x="869551" y="212642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59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B1E7AF-66B2-9B58-B35A-0A2D57518C27}"/>
              </a:ext>
            </a:extLst>
          </p:cNvPr>
          <p:cNvCxnSpPr>
            <a:cxnSpLocks/>
          </p:cNvCxnSpPr>
          <p:nvPr/>
        </p:nvCxnSpPr>
        <p:spPr>
          <a:xfrm>
            <a:off x="6102078" y="2229331"/>
            <a:ext cx="2366343" cy="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D573A3-A826-8005-665C-6CDB2D5393BB}"/>
              </a:ext>
            </a:extLst>
          </p:cNvPr>
          <p:cNvSpPr/>
          <p:nvPr/>
        </p:nvSpPr>
        <p:spPr>
          <a:xfrm>
            <a:off x="5014912" y="1270213"/>
            <a:ext cx="2162175" cy="498475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Project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31E430-D33F-7D35-3F14-5869602C5CAF}"/>
              </a:ext>
            </a:extLst>
          </p:cNvPr>
          <p:cNvSpPr/>
          <p:nvPr/>
        </p:nvSpPr>
        <p:spPr>
          <a:xfrm>
            <a:off x="5014911" y="2117250"/>
            <a:ext cx="2162175" cy="246221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AB530E-1941-CC52-B27A-32D59C076960}"/>
              </a:ext>
            </a:extLst>
          </p:cNvPr>
          <p:cNvSpPr/>
          <p:nvPr/>
        </p:nvSpPr>
        <p:spPr>
          <a:xfrm>
            <a:off x="2652445" y="2712033"/>
            <a:ext cx="2162175" cy="246221"/>
          </a:xfrm>
          <a:prstGeom prst="rect">
            <a:avLst/>
          </a:prstGeom>
          <a:solidFill>
            <a:srgbClr val="203864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5B472B-5C34-343E-8D71-C882F66B0CEE}"/>
              </a:ext>
            </a:extLst>
          </p:cNvPr>
          <p:cNvSpPr/>
          <p:nvPr/>
        </p:nvSpPr>
        <p:spPr>
          <a:xfrm>
            <a:off x="5014912" y="2710762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식생활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FA8EC2-29C1-05A9-4616-04481D94737E}"/>
              </a:ext>
            </a:extLst>
          </p:cNvPr>
          <p:cNvSpPr/>
          <p:nvPr/>
        </p:nvSpPr>
        <p:spPr>
          <a:xfrm>
            <a:off x="7378212" y="2710761"/>
            <a:ext cx="216217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청약 정보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8104A1-E049-2E1F-1037-315DA5CA993B}"/>
              </a:ext>
            </a:extLst>
          </p:cNvPr>
          <p:cNvSpPr/>
          <p:nvPr/>
        </p:nvSpPr>
        <p:spPr>
          <a:xfrm>
            <a:off x="2652445" y="3028475"/>
            <a:ext cx="2162175" cy="246221"/>
          </a:xfrm>
          <a:prstGeom prst="rect">
            <a:avLst/>
          </a:prstGeom>
          <a:solidFill>
            <a:schemeClr val="bg1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주거지 분석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ED5F9C-BAE6-1160-9F72-6610079F43A8}"/>
              </a:ext>
            </a:extLst>
          </p:cNvPr>
          <p:cNvSpPr/>
          <p:nvPr/>
        </p:nvSpPr>
        <p:spPr>
          <a:xfrm>
            <a:off x="2652445" y="3344917"/>
            <a:ext cx="2162175" cy="246221"/>
          </a:xfrm>
          <a:prstGeom prst="rect">
            <a:avLst/>
          </a:prstGeom>
          <a:solidFill>
            <a:schemeClr val="bg1"/>
          </a:solidFill>
          <a:ln w="63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주거지 추천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84048A-D3C5-C529-E05E-8A50B8D9EBD8}"/>
              </a:ext>
            </a:extLst>
          </p:cNvPr>
          <p:cNvSpPr/>
          <p:nvPr/>
        </p:nvSpPr>
        <p:spPr>
          <a:xfrm>
            <a:off x="9753678" y="2710760"/>
            <a:ext cx="2162175" cy="246221"/>
          </a:xfrm>
          <a:prstGeom prst="rect">
            <a:avLst/>
          </a:prstGeom>
          <a:solidFill>
            <a:srgbClr val="F2F2F2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B3A6FF-5068-461D-75E0-4DAA949FB3A4}"/>
              </a:ext>
            </a:extLst>
          </p:cNvPr>
          <p:cNvSpPr/>
          <p:nvPr/>
        </p:nvSpPr>
        <p:spPr>
          <a:xfrm>
            <a:off x="7378212" y="2106221"/>
            <a:ext cx="2162175" cy="246221"/>
          </a:xfrm>
          <a:prstGeom prst="rect">
            <a:avLst/>
          </a:prstGeom>
          <a:solidFill>
            <a:srgbClr val="F2F2F2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574D7EF-E8E7-E9ED-84A8-08E09915B05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6095999" y="1768688"/>
            <a:ext cx="1" cy="348562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62625C-6AE3-B967-C23C-B2C9CD4E8999}"/>
              </a:ext>
            </a:extLst>
          </p:cNvPr>
          <p:cNvCxnSpPr>
            <a:cxnSpLocks/>
          </p:cNvCxnSpPr>
          <p:nvPr/>
        </p:nvCxnSpPr>
        <p:spPr>
          <a:xfrm>
            <a:off x="6096000" y="2525474"/>
            <a:ext cx="0" cy="185924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FCB85AD-C894-34FA-E475-AE7E24097C75}"/>
              </a:ext>
            </a:extLst>
          </p:cNvPr>
          <p:cNvCxnSpPr>
            <a:cxnSpLocks/>
          </p:cNvCxnSpPr>
          <p:nvPr/>
        </p:nvCxnSpPr>
        <p:spPr>
          <a:xfrm>
            <a:off x="3733532" y="2525474"/>
            <a:ext cx="2362468" cy="0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ABF6CE-5D09-6990-00BA-42974B8BB4AA}"/>
              </a:ext>
            </a:extLst>
          </p:cNvPr>
          <p:cNvCxnSpPr>
            <a:cxnSpLocks/>
          </p:cNvCxnSpPr>
          <p:nvPr/>
        </p:nvCxnSpPr>
        <p:spPr>
          <a:xfrm>
            <a:off x="3733532" y="2520710"/>
            <a:ext cx="0" cy="190051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B282761-8973-C1C9-6B51-076D99A47B8F}"/>
              </a:ext>
            </a:extLst>
          </p:cNvPr>
          <p:cNvCxnSpPr>
            <a:cxnSpLocks/>
          </p:cNvCxnSpPr>
          <p:nvPr/>
        </p:nvCxnSpPr>
        <p:spPr>
          <a:xfrm>
            <a:off x="8465382" y="2520709"/>
            <a:ext cx="0" cy="190051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F2890E0-01D4-A83B-C45E-11D922A1D29C}"/>
              </a:ext>
            </a:extLst>
          </p:cNvPr>
          <p:cNvCxnSpPr>
            <a:cxnSpLocks/>
          </p:cNvCxnSpPr>
          <p:nvPr/>
        </p:nvCxnSpPr>
        <p:spPr>
          <a:xfrm>
            <a:off x="6096416" y="2363471"/>
            <a:ext cx="0" cy="157238"/>
          </a:xfrm>
          <a:prstGeom prst="line">
            <a:avLst/>
          </a:prstGeom>
          <a:ln w="95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8C2A28-B258-C938-B006-0FCD75AEA674}"/>
              </a:ext>
            </a:extLst>
          </p:cNvPr>
          <p:cNvCxnSpPr>
            <a:cxnSpLocks/>
          </p:cNvCxnSpPr>
          <p:nvPr/>
        </p:nvCxnSpPr>
        <p:spPr>
          <a:xfrm>
            <a:off x="6102078" y="2522953"/>
            <a:ext cx="4732687" cy="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9767F4-4212-28B4-61C3-C71CC93DED0C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20DD6-0DCF-E95F-E57F-88D16B6F48F5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1D4F71-E775-1B49-AEC8-CF89508F025A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E3DE3C-B206-100B-768C-2C9304684FE9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5611C-4C51-1D43-5859-2BD0FA3145F5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 Structure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FEB23EE-30B1-D806-F406-C6DF6868EBE4}"/>
              </a:ext>
            </a:extLst>
          </p:cNvPr>
          <p:cNvCxnSpPr>
            <a:cxnSpLocks/>
          </p:cNvCxnSpPr>
          <p:nvPr/>
        </p:nvCxnSpPr>
        <p:spPr>
          <a:xfrm>
            <a:off x="10834765" y="2520708"/>
            <a:ext cx="0" cy="190051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170C69-3CA8-0ED7-6E1D-D65E0DCD1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50028"/>
              </p:ext>
            </p:extLst>
          </p:nvPr>
        </p:nvGraphicFramePr>
        <p:xfrm>
          <a:off x="336549" y="851459"/>
          <a:ext cx="11518901" cy="568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51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5564408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126184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대메뉴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중메뉴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ID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이름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작성일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3291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518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424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6886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293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0476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1769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CF042B-5539-8B13-9796-85C92E9AEABE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7F99C-5ABE-F844-5F99-555EC29B89A4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0EFC90-8743-8B7E-7D55-1A7BA93BAF0B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50CCE6-70D2-8B09-E1C3-7A8B7322A7D3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B688D-D7A3-9D4F-54BD-5FD8B0965C02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of Screen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79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14E3E9-8D6D-4EF0-2B7F-033B375764C3}"/>
              </a:ext>
            </a:extLst>
          </p:cNvPr>
          <p:cNvSpPr/>
          <p:nvPr/>
        </p:nvSpPr>
        <p:spPr>
          <a:xfrm>
            <a:off x="233892" y="1053571"/>
            <a:ext cx="8292170" cy="4535231"/>
          </a:xfrm>
          <a:prstGeom prst="rect">
            <a:avLst/>
          </a:prstGeom>
          <a:solidFill>
            <a:srgbClr val="085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36E8A3-915B-41F7-7AC4-BFC79F876046}"/>
              </a:ext>
            </a:extLst>
          </p:cNvPr>
          <p:cNvGrpSpPr/>
          <p:nvPr/>
        </p:nvGrpSpPr>
        <p:grpSpPr>
          <a:xfrm>
            <a:off x="7867321" y="1334315"/>
            <a:ext cx="437215" cy="169277"/>
            <a:chOff x="7556171" y="1342374"/>
            <a:chExt cx="437215" cy="1692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59C9328-B33B-91BA-5FE2-6851E3800CFB}"/>
                </a:ext>
              </a:extLst>
            </p:cNvPr>
            <p:cNvSpPr/>
            <p:nvPr/>
          </p:nvSpPr>
          <p:spPr>
            <a:xfrm>
              <a:off x="7604714" y="1369252"/>
              <a:ext cx="340131" cy="1155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FCAE1E-1809-CBCB-5B2C-F761F27B92FF}"/>
                </a:ext>
              </a:extLst>
            </p:cNvPr>
            <p:cNvSpPr txBox="1"/>
            <p:nvPr/>
          </p:nvSpPr>
          <p:spPr>
            <a:xfrm>
              <a:off x="7556171" y="1342374"/>
              <a:ext cx="437215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ko-KR" altLang="en-US" sz="5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988D3F3-EA7E-BEC9-17E8-E183BDB99312}"/>
              </a:ext>
            </a:extLst>
          </p:cNvPr>
          <p:cNvGrpSpPr/>
          <p:nvPr/>
        </p:nvGrpSpPr>
        <p:grpSpPr>
          <a:xfrm>
            <a:off x="7503095" y="1334315"/>
            <a:ext cx="388497" cy="169277"/>
            <a:chOff x="7139232" y="1342374"/>
            <a:chExt cx="388497" cy="1692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5117E-C412-F8CD-5CF5-54E0032D0169}"/>
                </a:ext>
              </a:extLst>
            </p:cNvPr>
            <p:cNvSpPr/>
            <p:nvPr/>
          </p:nvSpPr>
          <p:spPr>
            <a:xfrm>
              <a:off x="7163416" y="1369252"/>
              <a:ext cx="340131" cy="1155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D3C34-8644-287A-439E-F52E97EE9EB7}"/>
                </a:ext>
              </a:extLst>
            </p:cNvPr>
            <p:cNvSpPr txBox="1"/>
            <p:nvPr/>
          </p:nvSpPr>
          <p:spPr>
            <a:xfrm>
              <a:off x="7139232" y="1342374"/>
              <a:ext cx="388497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ko-KR" altLang="en-US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944260"/>
              </p:ext>
            </p:extLst>
          </p:nvPr>
        </p:nvGraphicFramePr>
        <p:xfrm>
          <a:off x="8693098" y="618380"/>
          <a:ext cx="3263422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기본 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내비게이션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83423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91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492A4-5A82-978B-B992-A36BC8FB322A}"/>
              </a:ext>
            </a:extLst>
          </p:cNvPr>
          <p:cNvSpPr txBox="1"/>
          <p:nvPr/>
        </p:nvSpPr>
        <p:spPr>
          <a:xfrm>
            <a:off x="2344631" y="1296432"/>
            <a:ext cx="9929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추천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133BC1-9B99-109E-E5EF-765D483A1EEB}"/>
              </a:ext>
            </a:extLst>
          </p:cNvPr>
          <p:cNvGrpSpPr/>
          <p:nvPr/>
        </p:nvGrpSpPr>
        <p:grpSpPr>
          <a:xfrm>
            <a:off x="621181" y="1244720"/>
            <a:ext cx="617068" cy="349639"/>
            <a:chOff x="1155196" y="1227788"/>
            <a:chExt cx="617068" cy="349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DED51-3C39-CCD7-7CA1-568E9B07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196" y="1227788"/>
              <a:ext cx="608542" cy="3496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D97F26-2656-3A6A-92FA-484ADB15768F}"/>
                </a:ext>
              </a:extLst>
            </p:cNvPr>
            <p:cNvSpPr txBox="1"/>
            <p:nvPr/>
          </p:nvSpPr>
          <p:spPr>
            <a:xfrm>
              <a:off x="1155196" y="1232745"/>
              <a:ext cx="6170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logo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8B8A605-05DD-3195-A26C-4EC07C14B7A2}"/>
              </a:ext>
            </a:extLst>
          </p:cNvPr>
          <p:cNvSpPr txBox="1"/>
          <p:nvPr/>
        </p:nvSpPr>
        <p:spPr>
          <a:xfrm>
            <a:off x="3637567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식생활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43787B-7038-0921-BFAA-28AE54A1CD41}"/>
              </a:ext>
            </a:extLst>
          </p:cNvPr>
          <p:cNvSpPr txBox="1"/>
          <p:nvPr/>
        </p:nvSpPr>
        <p:spPr>
          <a:xfrm>
            <a:off x="4806441" y="1296432"/>
            <a:ext cx="87487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청약 서비스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78AE72-1B84-1822-1B9E-432A4AE1C92C}"/>
              </a:ext>
            </a:extLst>
          </p:cNvPr>
          <p:cNvSpPr txBox="1"/>
          <p:nvPr/>
        </p:nvSpPr>
        <p:spPr>
          <a:xfrm>
            <a:off x="5975315" y="1296432"/>
            <a:ext cx="74181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44AF6AE-E69D-9BDA-E3A0-4C6C5DC9D1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1" y="2270934"/>
            <a:ext cx="1308142" cy="18647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335E90-402A-E603-C652-6B96D0B899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03" y="2437807"/>
            <a:ext cx="4163824" cy="6872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90BE71F-A510-3B4F-525B-6AA6AA19C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490">
            <a:off x="6515312" y="2040759"/>
            <a:ext cx="1586147" cy="83991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4637D6-8DE6-97BD-9420-DF05E38A6B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27" y="3583575"/>
            <a:ext cx="1387399" cy="10317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21FF03-B7AA-AF4A-6553-0839E379BD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52" y="3263894"/>
            <a:ext cx="2577525" cy="144126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AA51783-75FB-E7F4-48AE-B1D0DDE2902F}"/>
              </a:ext>
            </a:extLst>
          </p:cNvPr>
          <p:cNvGrpSpPr/>
          <p:nvPr/>
        </p:nvGrpSpPr>
        <p:grpSpPr>
          <a:xfrm>
            <a:off x="233889" y="4516922"/>
            <a:ext cx="8276662" cy="1505267"/>
            <a:chOff x="233889" y="4516922"/>
            <a:chExt cx="8276662" cy="1505267"/>
          </a:xfrm>
        </p:grpSpPr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6374D174-E8EB-15E1-C9F2-8DBA7B46E2D0}"/>
                </a:ext>
              </a:extLst>
            </p:cNvPr>
            <p:cNvSpPr/>
            <p:nvPr/>
          </p:nvSpPr>
          <p:spPr>
            <a:xfrm>
              <a:off x="233889" y="4521200"/>
              <a:ext cx="5741425" cy="15009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A47A678B-6FD0-C933-C57C-9E020544310F}"/>
                </a:ext>
              </a:extLst>
            </p:cNvPr>
            <p:cNvSpPr/>
            <p:nvPr/>
          </p:nvSpPr>
          <p:spPr>
            <a:xfrm flipH="1">
              <a:off x="2733360" y="4516922"/>
              <a:ext cx="5777191" cy="15009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Scroll Thumb">
                <a:extLst>
                  <a:ext uri="{FF2B5EF4-FFF2-40B4-BE49-F238E27FC236}">
                    <a16:creationId xmlns:a16="http://schemas.microsoft.com/office/drawing/2014/main" id="{87636CDC-7668-D590-95ED-88EB11E5BA78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484135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AC23399-CBDC-C68E-B8A5-A63CFEF7E091}"/>
              </a:ext>
            </a:extLst>
          </p:cNvPr>
          <p:cNvGrpSpPr/>
          <p:nvPr/>
        </p:nvGrpSpPr>
        <p:grpSpPr>
          <a:xfrm>
            <a:off x="4135832" y="5017451"/>
            <a:ext cx="416984" cy="544117"/>
            <a:chOff x="4135832" y="5017451"/>
            <a:chExt cx="416984" cy="54411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BAE1C96-ECC1-0EAE-95CB-1F7CDD27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749" y="5270894"/>
              <a:ext cx="151151" cy="29067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5A78B5-931F-D3D4-4FFF-9353DBD5DF9A}"/>
                </a:ext>
              </a:extLst>
            </p:cNvPr>
            <p:cNvSpPr txBox="1"/>
            <p:nvPr/>
          </p:nvSpPr>
          <p:spPr>
            <a:xfrm>
              <a:off x="4135832" y="5017451"/>
              <a:ext cx="4169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600" dirty="0">
                  <a:solidFill>
                    <a:schemeClr val="bg1">
                      <a:alpha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스크롤</a:t>
              </a:r>
              <a:endParaRPr lang="en-US" altLang="ko-KR" sz="600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600" dirty="0">
                  <a:solidFill>
                    <a:schemeClr val="bg1">
                      <a:alpha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아래로</a:t>
              </a:r>
              <a:endParaRPr lang="en-US" altLang="ko-KR" sz="600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A8BF3640-B641-EB27-3311-3D7FC394D0B5}"/>
              </a:ext>
            </a:extLst>
          </p:cNvPr>
          <p:cNvSpPr/>
          <p:nvPr/>
        </p:nvSpPr>
        <p:spPr>
          <a:xfrm>
            <a:off x="4535841" y="147888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20AE4F4-F470-A87B-FF9C-3B4336EDE803}"/>
              </a:ext>
            </a:extLst>
          </p:cNvPr>
          <p:cNvSpPr/>
          <p:nvPr/>
        </p:nvSpPr>
        <p:spPr>
          <a:xfrm>
            <a:off x="2126357" y="119744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2AB54A2-16B4-725E-32E4-7EAC835FBCFB}"/>
              </a:ext>
            </a:extLst>
          </p:cNvPr>
          <p:cNvSpPr/>
          <p:nvPr/>
        </p:nvSpPr>
        <p:spPr>
          <a:xfrm>
            <a:off x="7770767" y="155213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73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36117"/>
              </p:ext>
            </p:extLst>
          </p:nvPr>
        </p:nvGraphicFramePr>
        <p:xfrm>
          <a:off x="8693098" y="618380"/>
          <a:ext cx="3263422" cy="1344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알아보기 클릭 시 주거지 분석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슬라이드 영역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클릭 시 이미지가 슬라이드 효과로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10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34848-B264-D4E3-1A09-3118421DF403}"/>
              </a:ext>
            </a:extLst>
          </p:cNvPr>
          <p:cNvSpPr/>
          <p:nvPr/>
        </p:nvSpPr>
        <p:spPr>
          <a:xfrm>
            <a:off x="233892" y="1053571"/>
            <a:ext cx="8292170" cy="3819371"/>
          </a:xfrm>
          <a:prstGeom prst="rect">
            <a:avLst/>
          </a:prstGeom>
          <a:solidFill>
            <a:srgbClr val="085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F43B9-2328-6756-AA69-9035A854AB2A}"/>
              </a:ext>
            </a:extLst>
          </p:cNvPr>
          <p:cNvSpPr txBox="1"/>
          <p:nvPr/>
        </p:nvSpPr>
        <p:spPr>
          <a:xfrm>
            <a:off x="1058333" y="1878878"/>
            <a:ext cx="3166426" cy="92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2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시작</a:t>
            </a:r>
            <a:r>
              <a:rPr lang="en-US" altLang="ko-KR" sz="2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</a:p>
          <a:p>
            <a:pPr>
              <a:lnSpc>
                <a:spcPts val="34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 적응할 수 있을까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5F4CE-E178-1377-41F2-8402EF347DAA}"/>
              </a:ext>
            </a:extLst>
          </p:cNvPr>
          <p:cNvSpPr txBox="1"/>
          <p:nvPr/>
        </p:nvSpPr>
        <p:spPr>
          <a:xfrm>
            <a:off x="1058333" y="2903477"/>
            <a:ext cx="3793067" cy="5747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희망하는 주거형태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거래 정보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편의시설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대중교통 정보를</a:t>
            </a:r>
            <a:endParaRPr lang="en-US" altLang="ko-KR" sz="1200" spc="-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기반으로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주거지역을 추천 받을 수 있습니다</a:t>
            </a:r>
            <a:r>
              <a:rPr lang="en-US" altLang="ko-KR" sz="1200" spc="-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spc="-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2D25A0-6487-93E7-EF73-1AF188EA960A}"/>
              </a:ext>
            </a:extLst>
          </p:cNvPr>
          <p:cNvGrpSpPr/>
          <p:nvPr/>
        </p:nvGrpSpPr>
        <p:grpSpPr>
          <a:xfrm>
            <a:off x="1337108" y="3772862"/>
            <a:ext cx="1089214" cy="261610"/>
            <a:chOff x="1303826" y="3772862"/>
            <a:chExt cx="1089214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6EE293-D695-AC23-8A9B-5431DAC4EB67}"/>
                </a:ext>
              </a:extLst>
            </p:cNvPr>
            <p:cNvSpPr txBox="1"/>
            <p:nvPr/>
          </p:nvSpPr>
          <p:spPr>
            <a:xfrm>
              <a:off x="1303826" y="3772862"/>
              <a:ext cx="97959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85DC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 알아보기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77371-EBC4-A38C-4963-5514FCB5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941" y="3848248"/>
              <a:ext cx="144099" cy="126650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95B4E8-7394-26F5-63C0-CEC667985796}"/>
              </a:ext>
            </a:extLst>
          </p:cNvPr>
          <p:cNvCxnSpPr>
            <a:cxnSpLocks/>
          </p:cNvCxnSpPr>
          <p:nvPr/>
        </p:nvCxnSpPr>
        <p:spPr>
          <a:xfrm>
            <a:off x="5013325" y="1988820"/>
            <a:ext cx="3512737" cy="0"/>
          </a:xfrm>
          <a:prstGeom prst="line">
            <a:avLst/>
          </a:prstGeom>
          <a:ln w="190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B07337-33B8-2864-C73D-87C84B0557B1}"/>
              </a:ext>
            </a:extLst>
          </p:cNvPr>
          <p:cNvCxnSpPr>
            <a:cxnSpLocks/>
          </p:cNvCxnSpPr>
          <p:nvPr/>
        </p:nvCxnSpPr>
        <p:spPr>
          <a:xfrm>
            <a:off x="5013325" y="1986915"/>
            <a:ext cx="12414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03CF033-E54B-8936-5A06-0555FCEC27D6}"/>
              </a:ext>
            </a:extLst>
          </p:cNvPr>
          <p:cNvSpPr txBox="1"/>
          <p:nvPr/>
        </p:nvSpPr>
        <p:spPr>
          <a:xfrm>
            <a:off x="5013325" y="1616333"/>
            <a:ext cx="124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89386C-7879-E22A-9D28-9DAEF9BB0D12}"/>
              </a:ext>
            </a:extLst>
          </p:cNvPr>
          <p:cNvSpPr txBox="1"/>
          <p:nvPr/>
        </p:nvSpPr>
        <p:spPr>
          <a:xfrm>
            <a:off x="6422603" y="1616333"/>
            <a:ext cx="124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alpha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 추천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CC4699B-7F8D-2D40-2098-88B104292D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12" y="2260612"/>
            <a:ext cx="3504762" cy="1714286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Scroll Thumb">
                <a:extLst>
                  <a:ext uri="{FF2B5EF4-FFF2-40B4-BE49-F238E27FC236}">
                    <a16:creationId xmlns:a16="http://schemas.microsoft.com/office/drawing/2014/main" id="{87636CDC-7668-D590-95ED-88EB11E5BA78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1430886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6440F132-AD3E-2A01-4D08-64D460CADB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18" y="6028721"/>
            <a:ext cx="3466273" cy="56673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9EC4732-A7B5-B2BF-CC77-CEBD3184720C}"/>
              </a:ext>
            </a:extLst>
          </p:cNvPr>
          <p:cNvSpPr/>
          <p:nvPr/>
        </p:nvSpPr>
        <p:spPr>
          <a:xfrm>
            <a:off x="1313919" y="3840066"/>
            <a:ext cx="1440392" cy="432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5400000" sx="110000" sy="11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E056902-F0A8-0334-98ED-00D25B408B83}"/>
              </a:ext>
            </a:extLst>
          </p:cNvPr>
          <p:cNvGrpSpPr/>
          <p:nvPr/>
        </p:nvGrpSpPr>
        <p:grpSpPr>
          <a:xfrm>
            <a:off x="1489508" y="3925262"/>
            <a:ext cx="1089214" cy="261610"/>
            <a:chOff x="1303826" y="3772862"/>
            <a:chExt cx="1089214" cy="26161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67DF858-1E8B-E769-0704-5CEFF0CF18CA}"/>
                </a:ext>
              </a:extLst>
            </p:cNvPr>
            <p:cNvSpPr txBox="1"/>
            <p:nvPr/>
          </p:nvSpPr>
          <p:spPr>
            <a:xfrm>
              <a:off x="1303826" y="3772862"/>
              <a:ext cx="97959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85DC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 알아보기</a:t>
              </a: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CCD0D69B-A490-F587-9FB4-B7161E4D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941" y="3848248"/>
              <a:ext cx="144099" cy="126650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1C5B8052-B2AD-686B-6444-C6C83A20CFCC}"/>
              </a:ext>
            </a:extLst>
          </p:cNvPr>
          <p:cNvSpPr/>
          <p:nvPr/>
        </p:nvSpPr>
        <p:spPr>
          <a:xfrm>
            <a:off x="2834041" y="393312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13C7F1-1ABA-4B8E-A105-3B529C24E9F5}"/>
              </a:ext>
            </a:extLst>
          </p:cNvPr>
          <p:cNvSpPr/>
          <p:nvPr/>
        </p:nvSpPr>
        <p:spPr>
          <a:xfrm>
            <a:off x="4828029" y="157141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8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568673"/>
              </p:ext>
            </p:extLst>
          </p:nvPr>
        </p:nvGraphicFramePr>
        <p:xfrm>
          <a:off x="8693098" y="618380"/>
          <a:ext cx="3263422" cy="7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더 알아보기 클릭 시 식생활 정보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88F43B9-2328-6756-AA69-9035A854AB2A}"/>
              </a:ext>
            </a:extLst>
          </p:cNvPr>
          <p:cNvSpPr txBox="1"/>
          <p:nvPr/>
        </p:nvSpPr>
        <p:spPr>
          <a:xfrm>
            <a:off x="1058331" y="2398829"/>
            <a:ext cx="3455161" cy="92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인가구를 위한 식습관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</a:t>
            </a:r>
          </a:p>
          <a:p>
            <a:pPr>
              <a:lnSpc>
                <a:spcPts val="34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맞춤형 피드백이 </a:t>
            </a: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필요해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5F4CE-E178-1377-41F2-8402EF347DAA}"/>
              </a:ext>
            </a:extLst>
          </p:cNvPr>
          <p:cNvSpPr txBox="1"/>
          <p:nvPr/>
        </p:nvSpPr>
        <p:spPr>
          <a:xfrm>
            <a:off x="1058333" y="3423428"/>
            <a:ext cx="4197722" cy="5747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마케팅 전략 활용 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소비자 맞춤 식품 개발 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트렌드 변화 파악으로  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spc="-1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식생활 정보 제공 서비스를 지원합니다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spc="-1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F96FE0-0132-2D96-90E5-0646B56B37F0}"/>
              </a:ext>
            </a:extLst>
          </p:cNvPr>
          <p:cNvSpPr/>
          <p:nvPr/>
        </p:nvSpPr>
        <p:spPr>
          <a:xfrm>
            <a:off x="1161519" y="4207617"/>
            <a:ext cx="1440392" cy="432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5400000" sx="110000" sy="11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2D25A0-6487-93E7-EF73-1AF188EA960A}"/>
              </a:ext>
            </a:extLst>
          </p:cNvPr>
          <p:cNvGrpSpPr/>
          <p:nvPr/>
        </p:nvGrpSpPr>
        <p:grpSpPr>
          <a:xfrm>
            <a:off x="1337108" y="4292813"/>
            <a:ext cx="1089214" cy="261610"/>
            <a:chOff x="1303826" y="3772862"/>
            <a:chExt cx="1089214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6EE293-D695-AC23-8A9B-5431DAC4EB67}"/>
                </a:ext>
              </a:extLst>
            </p:cNvPr>
            <p:cNvSpPr txBox="1"/>
            <p:nvPr/>
          </p:nvSpPr>
          <p:spPr>
            <a:xfrm>
              <a:off x="1303826" y="3772862"/>
              <a:ext cx="97959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85DC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 알아보기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77371-EBC4-A38C-4963-5514FCB5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941" y="3848248"/>
              <a:ext cx="144099" cy="12665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B25BDE-843E-3887-3735-3B5AC53FD070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27" name="Scrollbar">
              <a:extLst>
                <a:ext uri="{FF2B5EF4-FFF2-40B4-BE49-F238E27FC236}">
                  <a16:creationId xmlns:a16="http://schemas.microsoft.com/office/drawing/2014/main" id="{1AF1A6B9-95BF-5816-9020-9F8D4005F65A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30" name="Track">
                <a:extLst>
                  <a:ext uri="{FF2B5EF4-FFF2-40B4-BE49-F238E27FC236}">
                    <a16:creationId xmlns:a16="http://schemas.microsoft.com/office/drawing/2014/main" id="{E2FA34F1-F323-E45C-99AE-84076DEF7DAB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Button Down">
                <a:extLst>
                  <a:ext uri="{FF2B5EF4-FFF2-40B4-BE49-F238E27FC236}">
                    <a16:creationId xmlns:a16="http://schemas.microsoft.com/office/drawing/2014/main" id="{AC84D6D9-C216-9E59-03F8-65E98F2E0C57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Button Up">
                <a:extLst>
                  <a:ext uri="{FF2B5EF4-FFF2-40B4-BE49-F238E27FC236}">
                    <a16:creationId xmlns:a16="http://schemas.microsoft.com/office/drawing/2014/main" id="{B6FA6C60-FFB5-ACB3-A7AA-A5A7880B7EE7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Scroll Thumb">
                <a:extLst>
                  <a:ext uri="{FF2B5EF4-FFF2-40B4-BE49-F238E27FC236}">
                    <a16:creationId xmlns:a16="http://schemas.microsoft.com/office/drawing/2014/main" id="{05CBD93F-A52E-2825-4F12-E0E31D3EA13B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2198475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C3FAD651-01E1-26A5-7BEA-09BD0CEA8AC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9489E45E-7785-D99D-16E2-FC582D7C11CF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751E9B5-5DD7-6CE1-EE5F-9AF86B294C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0" y="5749504"/>
            <a:ext cx="5043495" cy="84388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E284E44-A728-8E0D-EA4A-AF3EEEABDE38}"/>
              </a:ext>
            </a:extLst>
          </p:cNvPr>
          <p:cNvSpPr/>
          <p:nvPr/>
        </p:nvSpPr>
        <p:spPr>
          <a:xfrm>
            <a:off x="2677054" y="430279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D2DB439-F3DA-AAF2-445A-AA6674FB11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3" y="3973076"/>
            <a:ext cx="2239023" cy="10565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7CE4EB-B6B4-FE14-6331-BE267A30C7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85" y="2429606"/>
            <a:ext cx="1657435" cy="156853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B7F629A-CDA7-7310-3C9F-AAE1FC58DB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704">
            <a:off x="5673350" y="1669087"/>
            <a:ext cx="2387176" cy="84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1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456999-543E-F2C9-390F-B7C0237B5A16}"/>
              </a:ext>
            </a:extLst>
          </p:cNvPr>
          <p:cNvGrpSpPr/>
          <p:nvPr/>
        </p:nvGrpSpPr>
        <p:grpSpPr>
          <a:xfrm>
            <a:off x="233892" y="1333332"/>
            <a:ext cx="5154786" cy="3829110"/>
            <a:chOff x="233892" y="2124960"/>
            <a:chExt cx="4854639" cy="3829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6DFFBD7-2203-4BB3-201B-8445A7211DEA}"/>
                </a:ext>
              </a:extLst>
            </p:cNvPr>
            <p:cNvSpPr/>
            <p:nvPr/>
          </p:nvSpPr>
          <p:spPr>
            <a:xfrm>
              <a:off x="751204" y="2124960"/>
              <a:ext cx="4337327" cy="3829110"/>
            </a:xfrm>
            <a:prstGeom prst="roundRect">
              <a:avLst>
                <a:gd name="adj" fmla="val 1283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0B2140-0A10-E9A3-2DF6-56996E5E641C}"/>
                </a:ext>
              </a:extLst>
            </p:cNvPr>
            <p:cNvSpPr/>
            <p:nvPr/>
          </p:nvSpPr>
          <p:spPr>
            <a:xfrm>
              <a:off x="233892" y="2124960"/>
              <a:ext cx="2523268" cy="38193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48477"/>
              </p:ext>
            </p:extLst>
          </p:nvPr>
        </p:nvGraphicFramePr>
        <p:xfrm>
          <a:off x="8693098" y="618380"/>
          <a:ext cx="3263422" cy="7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더 알아보기 클릭 시 청약 서비스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88F43B9-2328-6756-AA69-9035A854AB2A}"/>
              </a:ext>
            </a:extLst>
          </p:cNvPr>
          <p:cNvSpPr txBox="1"/>
          <p:nvPr/>
        </p:nvSpPr>
        <p:spPr>
          <a:xfrm>
            <a:off x="1058331" y="2167477"/>
            <a:ext cx="3723074" cy="92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좀 더 저렴한 곳이 없을까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?</a:t>
            </a:r>
          </a:p>
          <a:p>
            <a:pPr>
              <a:lnSpc>
                <a:spcPts val="34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임대주택 청약</a:t>
            </a: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 궁금해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5F4CE-E178-1377-41F2-8402EF347DAA}"/>
              </a:ext>
            </a:extLst>
          </p:cNvPr>
          <p:cNvSpPr txBox="1"/>
          <p:nvPr/>
        </p:nvSpPr>
        <p:spPr>
          <a:xfrm>
            <a:off x="1058333" y="3192076"/>
            <a:ext cx="3723072" cy="5747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공공기관에서 시행되는</a:t>
            </a:r>
            <a:endParaRPr lang="en-US" altLang="ko-KR" sz="1200" spc="-1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spc="-1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임대주택 청약 정보를 제공합니다</a:t>
            </a:r>
            <a:r>
              <a:rPr lang="en-US" altLang="ko-KR" sz="1200" spc="-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spc="-1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F96FE0-0132-2D96-90E5-0646B56B37F0}"/>
              </a:ext>
            </a:extLst>
          </p:cNvPr>
          <p:cNvSpPr/>
          <p:nvPr/>
        </p:nvSpPr>
        <p:spPr>
          <a:xfrm>
            <a:off x="1161519" y="3976265"/>
            <a:ext cx="1440392" cy="432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5400000" sx="110000" sy="11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2D25A0-6487-93E7-EF73-1AF188EA960A}"/>
              </a:ext>
            </a:extLst>
          </p:cNvPr>
          <p:cNvGrpSpPr/>
          <p:nvPr/>
        </p:nvGrpSpPr>
        <p:grpSpPr>
          <a:xfrm>
            <a:off x="1337108" y="4061461"/>
            <a:ext cx="1089214" cy="261610"/>
            <a:chOff x="1303826" y="3772862"/>
            <a:chExt cx="1089214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6EE293-D695-AC23-8A9B-5431DAC4EB67}"/>
                </a:ext>
              </a:extLst>
            </p:cNvPr>
            <p:cNvSpPr txBox="1"/>
            <p:nvPr/>
          </p:nvSpPr>
          <p:spPr>
            <a:xfrm>
              <a:off x="1303826" y="3772862"/>
              <a:ext cx="97959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85DC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 알아보기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77371-EBC4-A38C-4963-5514FCB5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941" y="3848248"/>
              <a:ext cx="144099" cy="126650"/>
            </a:xfrm>
            <a:prstGeom prst="rect">
              <a:avLst/>
            </a:prstGeom>
          </p:spPr>
        </p:pic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6E482E2-FC50-17B8-161F-7736F82D0E86}"/>
              </a:ext>
            </a:extLst>
          </p:cNvPr>
          <p:cNvSpPr/>
          <p:nvPr/>
        </p:nvSpPr>
        <p:spPr>
          <a:xfrm>
            <a:off x="4781405" y="2482970"/>
            <a:ext cx="3801976" cy="3606152"/>
          </a:xfrm>
          <a:prstGeom prst="roundRect">
            <a:avLst>
              <a:gd name="adj" fmla="val 12839"/>
            </a:avLst>
          </a:prstGeom>
          <a:solidFill>
            <a:srgbClr val="085DC4"/>
          </a:solidFill>
          <a:ln>
            <a:noFill/>
          </a:ln>
          <a:effectLst>
            <a:outerShdw blurRad="635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5F59D80-5272-C2AC-D9FB-F6885DF3B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92" y="4065108"/>
            <a:ext cx="1805250" cy="14311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CBAAB68-1FE3-BFFC-A136-1026F85865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45" y="3051190"/>
            <a:ext cx="1803894" cy="1431189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BDFB02-C27B-4798-3B65-B3A04559A13D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1" name="Scrollbar">
              <a:extLst>
                <a:ext uri="{FF2B5EF4-FFF2-40B4-BE49-F238E27FC236}">
                  <a16:creationId xmlns:a16="http://schemas.microsoft.com/office/drawing/2014/main" id="{299AA79D-034B-EEF9-3EF7-04D4BCFF077D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4" name="Track">
                <a:extLst>
                  <a:ext uri="{FF2B5EF4-FFF2-40B4-BE49-F238E27FC236}">
                    <a16:creationId xmlns:a16="http://schemas.microsoft.com/office/drawing/2014/main" id="{13646EC9-244B-C0E0-C42A-BAD4AAA6DE70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Button Down">
                <a:extLst>
                  <a:ext uri="{FF2B5EF4-FFF2-40B4-BE49-F238E27FC236}">
                    <a16:creationId xmlns:a16="http://schemas.microsoft.com/office/drawing/2014/main" id="{0CFEB479-9CC2-B6F5-7AA5-49312289516E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utton Up">
                <a:extLst>
                  <a:ext uri="{FF2B5EF4-FFF2-40B4-BE49-F238E27FC236}">
                    <a16:creationId xmlns:a16="http://schemas.microsoft.com/office/drawing/2014/main" id="{D5BC7170-99B5-1B58-982C-57C41AFD662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Scroll Thumb">
                <a:extLst>
                  <a:ext uri="{FF2B5EF4-FFF2-40B4-BE49-F238E27FC236}">
                    <a16:creationId xmlns:a16="http://schemas.microsoft.com/office/drawing/2014/main" id="{9AD8835D-863F-856E-CF23-F142325B912C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3212742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BFFA8DB8-0F6E-9320-3766-C8F29E60CF8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C228DFF-A25F-4656-C96F-D94FC430317E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3CA9233B-EA0F-9467-E604-87C24F6F7E81}"/>
              </a:ext>
            </a:extLst>
          </p:cNvPr>
          <p:cNvSpPr/>
          <p:nvPr/>
        </p:nvSpPr>
        <p:spPr>
          <a:xfrm>
            <a:off x="2700154" y="406146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52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9664F9-43B8-BF97-D5D8-E39BCAD99AA2}"/>
              </a:ext>
            </a:extLst>
          </p:cNvPr>
          <p:cNvSpPr/>
          <p:nvPr/>
        </p:nvSpPr>
        <p:spPr>
          <a:xfrm>
            <a:off x="232928" y="5127584"/>
            <a:ext cx="8266014" cy="14673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43212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574F1D-CD5C-C77E-18D6-06A050164C84}"/>
              </a:ext>
            </a:extLst>
          </p:cNvPr>
          <p:cNvSpPr/>
          <p:nvPr/>
        </p:nvSpPr>
        <p:spPr>
          <a:xfrm>
            <a:off x="8617955" y="188913"/>
            <a:ext cx="1450128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5B277-F43A-20D1-3AB3-4F078ECCC5DA}"/>
              </a:ext>
            </a:extLst>
          </p:cNvPr>
          <p:cNvSpPr/>
          <p:nvPr/>
        </p:nvSpPr>
        <p:spPr>
          <a:xfrm>
            <a:off x="7726284" y="188913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2023/05/30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64218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푸터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E2F307-9280-7A12-ACA4-C93D105D64B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4B4E-B05F-1EC0-B146-0FA7BA66AFE1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E986A44-41F5-FE95-8C0F-CE8F4BCC15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4" y="1062977"/>
            <a:ext cx="8300107" cy="214419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BDFB02-C27B-4798-3B65-B3A04559A13D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1" name="Scrollbar">
              <a:extLst>
                <a:ext uri="{FF2B5EF4-FFF2-40B4-BE49-F238E27FC236}">
                  <a16:creationId xmlns:a16="http://schemas.microsoft.com/office/drawing/2014/main" id="{299AA79D-034B-EEF9-3EF7-04D4BCFF077D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4" name="Track">
                <a:extLst>
                  <a:ext uri="{FF2B5EF4-FFF2-40B4-BE49-F238E27FC236}">
                    <a16:creationId xmlns:a16="http://schemas.microsoft.com/office/drawing/2014/main" id="{13646EC9-244B-C0E0-C42A-BAD4AAA6DE70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Button Down">
                <a:extLst>
                  <a:ext uri="{FF2B5EF4-FFF2-40B4-BE49-F238E27FC236}">
                    <a16:creationId xmlns:a16="http://schemas.microsoft.com/office/drawing/2014/main" id="{0CFEB479-9CC2-B6F5-7AA5-49312289516E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utton Up">
                <a:extLst>
                  <a:ext uri="{FF2B5EF4-FFF2-40B4-BE49-F238E27FC236}">
                    <a16:creationId xmlns:a16="http://schemas.microsoft.com/office/drawing/2014/main" id="{D5BC7170-99B5-1B58-982C-57C41AFD662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Scroll Thumb">
                <a:extLst>
                  <a:ext uri="{FF2B5EF4-FFF2-40B4-BE49-F238E27FC236}">
                    <a16:creationId xmlns:a16="http://schemas.microsoft.com/office/drawing/2014/main" id="{9AD8835D-863F-856E-CF23-F142325B912C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4207774"/>
                <a:ext cx="131284" cy="1535783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BFFA8DB8-0F6E-9320-3766-C8F29E60CF8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C228DFF-A25F-4656-C96F-D94FC430317E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CBBD304-C2B8-F938-E0EB-3B6C04A80953}"/>
              </a:ext>
            </a:extLst>
          </p:cNvPr>
          <p:cNvSpPr txBox="1"/>
          <p:nvPr/>
        </p:nvSpPr>
        <p:spPr>
          <a:xfrm>
            <a:off x="570429" y="5699912"/>
            <a:ext cx="3023719" cy="5379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다 모여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번호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000-000-000 |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이메일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abc@abc.com</a:t>
            </a:r>
          </a:p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주소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서울특별시 마포구 신촌로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104, 4F-5F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AC970B7-A4B0-653E-5073-7A232934F2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8" y="5312235"/>
            <a:ext cx="508339" cy="3273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6E67F57-AE78-C505-384E-729F98847A2F}"/>
              </a:ext>
            </a:extLst>
          </p:cNvPr>
          <p:cNvSpPr txBox="1"/>
          <p:nvPr/>
        </p:nvSpPr>
        <p:spPr>
          <a:xfrm>
            <a:off x="636028" y="6211875"/>
            <a:ext cx="2505425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COPYRIGHT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ⓒ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ALL RIGHTS RESERVED.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C6A62-4BA9-693A-E678-60BC21857833}"/>
              </a:ext>
            </a:extLst>
          </p:cNvPr>
          <p:cNvSpPr txBox="1"/>
          <p:nvPr/>
        </p:nvSpPr>
        <p:spPr>
          <a:xfrm>
            <a:off x="6388603" y="5473162"/>
            <a:ext cx="697998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이용약관</a:t>
            </a:r>
            <a:endParaRPr lang="en-US" altLang="ko-KR" sz="8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D611D-41AA-9432-B794-663116094CFC}"/>
              </a:ext>
            </a:extLst>
          </p:cNvPr>
          <p:cNvSpPr txBox="1"/>
          <p:nvPr/>
        </p:nvSpPr>
        <p:spPr>
          <a:xfrm>
            <a:off x="7121352" y="5474018"/>
            <a:ext cx="1013168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개인정보취급방침</a:t>
            </a:r>
            <a:endParaRPr lang="en-US" altLang="ko-KR" sz="8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272EBC7-35F3-1BEB-30A1-B123F4184C50}"/>
              </a:ext>
            </a:extLst>
          </p:cNvPr>
          <p:cNvSpPr/>
          <p:nvPr/>
        </p:nvSpPr>
        <p:spPr>
          <a:xfrm>
            <a:off x="365931" y="498873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6AB70FD-1CCF-6454-A347-28709226FE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93" y="5911564"/>
            <a:ext cx="234956" cy="23495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4721860-81AF-CEEA-4BAD-E9FD705BC7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94" y="5909256"/>
            <a:ext cx="237801" cy="23674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0390A7F-6B28-05B2-AECD-3595D160C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41" y="5911565"/>
            <a:ext cx="234957" cy="2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310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2577</Words>
  <Application>Microsoft Office PowerPoint</Application>
  <PresentationFormat>와이드스크린</PresentationFormat>
  <Paragraphs>1084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Segoe UI</vt:lpstr>
      <vt:lpstr>Cambria Math</vt:lpstr>
      <vt:lpstr>Arial</vt:lpstr>
      <vt:lpstr>맑은 고딕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524</cp:revision>
  <dcterms:created xsi:type="dcterms:W3CDTF">2023-05-26T02:02:00Z</dcterms:created>
  <dcterms:modified xsi:type="dcterms:W3CDTF">2023-05-31T03:55:11Z</dcterms:modified>
</cp:coreProperties>
</file>